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303" r:id="rId40"/>
    <p:sldId id="301" r:id="rId41"/>
    <p:sldId id="302" r:id="rId42"/>
  </p:sldIdLst>
  <p:sldSz cx="12192000" cy="6858000"/>
  <p:notesSz cx="6858000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9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accent2">
                    <a:lumMod val="75000"/>
                  </a:schemeClr>
                </a:solidFill>
              </a:defRPr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Средний тестовый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балл выпускников Иркутской области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тестовый балл</c:v>
                </c:pt>
              </c:strCache>
            </c:strRef>
          </c:tx>
          <c:spPr>
            <a:ln w="127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66.7</c:v>
                </c:pt>
                <c:pt idx="1">
                  <c:v>64.400000000000006</c:v>
                </c:pt>
                <c:pt idx="2">
                  <c:v>65.3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0788480"/>
        <c:axId val="140791168"/>
      </c:barChart>
      <c:catAx>
        <c:axId val="140788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>
                <a:solidFill>
                  <a:schemeClr val="accent4">
                    <a:lumMod val="20000"/>
                    <a:lumOff val="80000"/>
                  </a:schemeClr>
                </a:solidFill>
              </a:defRPr>
            </a:pPr>
            <a:endParaRPr lang="ru-RU"/>
          </a:p>
        </c:txPr>
        <c:crossAx val="140791168"/>
        <c:crosses val="autoZero"/>
        <c:auto val="1"/>
        <c:lblAlgn val="ctr"/>
        <c:lblOffset val="100"/>
        <c:noMultiLvlLbl val="0"/>
      </c:catAx>
      <c:valAx>
        <c:axId val="140791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078848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accent2">
                    <a:lumMod val="75000"/>
                  </a:schemeClr>
                </a:solidFill>
              </a:defRPr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Средний тестовый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балл выпускников Иркутской области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тестовый балл</c:v>
                </c:pt>
              </c:strCache>
            </c:strRef>
          </c:tx>
          <c:spPr>
            <a:ln w="127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46.4</c:v>
                </c:pt>
                <c:pt idx="1">
                  <c:v>47.6</c:v>
                </c:pt>
                <c:pt idx="2">
                  <c:v>49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1748864"/>
        <c:axId val="141796864"/>
      </c:barChart>
      <c:catAx>
        <c:axId val="14174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>
                <a:solidFill>
                  <a:schemeClr val="accent4">
                    <a:lumMod val="20000"/>
                    <a:lumOff val="80000"/>
                  </a:schemeClr>
                </a:solidFill>
              </a:defRPr>
            </a:pPr>
            <a:endParaRPr lang="ru-RU"/>
          </a:p>
        </c:txPr>
        <c:crossAx val="141796864"/>
        <c:crosses val="autoZero"/>
        <c:auto val="1"/>
        <c:lblAlgn val="ctr"/>
        <c:lblOffset val="100"/>
        <c:noMultiLvlLbl val="0"/>
      </c:catAx>
      <c:valAx>
        <c:axId val="141796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174886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i="1" dirty="0">
                <a:solidFill>
                  <a:schemeClr val="tx2"/>
                </a:solidFill>
              </a:rPr>
              <a:t>Количество участников </a:t>
            </a:r>
            <a:r>
              <a:rPr lang="ru-RU" i="1" dirty="0" smtClean="0">
                <a:solidFill>
                  <a:schemeClr val="tx2"/>
                </a:solidFill>
              </a:rPr>
              <a:t>ГИА в </a:t>
            </a:r>
            <a:r>
              <a:rPr lang="ru-RU" i="1" dirty="0" err="1" smtClean="0">
                <a:solidFill>
                  <a:schemeClr val="tx2"/>
                </a:solidFill>
              </a:rPr>
              <a:t>г.Братске</a:t>
            </a:r>
            <a:endParaRPr lang="ru-RU" i="1" dirty="0">
              <a:solidFill>
                <a:schemeClr val="tx2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487573818897638"/>
          <c:y val="0.16777517759243857"/>
          <c:w val="0.85602703958880144"/>
          <c:h val="0.44279689922327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ГИА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dLbl>
              <c:idx val="5"/>
              <c:layout>
                <c:manualLayout>
                  <c:x val="-1.736111111111111E-3"/>
                  <c:y val="6.2893066188019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Обществознание</c:v>
                </c:pt>
                <c:pt idx="1">
                  <c:v>Информатика</c:v>
                </c:pt>
                <c:pt idx="2">
                  <c:v>Биология</c:v>
                </c:pt>
                <c:pt idx="3">
                  <c:v>Физика</c:v>
                </c:pt>
                <c:pt idx="4">
                  <c:v>Ин.язык</c:v>
                </c:pt>
                <c:pt idx="5">
                  <c:v>История</c:v>
                </c:pt>
                <c:pt idx="6">
                  <c:v>Химия</c:v>
                </c:pt>
                <c:pt idx="7">
                  <c:v>Литература</c:v>
                </c:pt>
                <c:pt idx="8">
                  <c:v>География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484</c:v>
                </c:pt>
                <c:pt idx="1">
                  <c:v>226</c:v>
                </c:pt>
                <c:pt idx="2">
                  <c:v>180</c:v>
                </c:pt>
                <c:pt idx="3">
                  <c:v>164</c:v>
                </c:pt>
                <c:pt idx="4">
                  <c:v>157</c:v>
                </c:pt>
                <c:pt idx="5">
                  <c:v>138</c:v>
                </c:pt>
                <c:pt idx="6">
                  <c:v>106</c:v>
                </c:pt>
                <c:pt idx="7">
                  <c:v>60</c:v>
                </c:pt>
                <c:pt idx="8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731904"/>
        <c:axId val="140733440"/>
      </c:barChart>
      <c:catAx>
        <c:axId val="140731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40733440"/>
        <c:crosses val="autoZero"/>
        <c:auto val="1"/>
        <c:lblAlgn val="ctr"/>
        <c:lblOffset val="100"/>
        <c:noMultiLvlLbl val="0"/>
      </c:catAx>
      <c:valAx>
        <c:axId val="140733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731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i="1" dirty="0">
                <a:solidFill>
                  <a:schemeClr val="tx2"/>
                </a:solidFill>
              </a:rPr>
              <a:t>Количество участников </a:t>
            </a:r>
            <a:r>
              <a:rPr lang="ru-RU" sz="1800" i="1" dirty="0" smtClean="0">
                <a:solidFill>
                  <a:schemeClr val="tx2"/>
                </a:solidFill>
              </a:rPr>
              <a:t>ГИА в </a:t>
            </a:r>
          </a:p>
          <a:p>
            <a:pPr>
              <a:defRPr/>
            </a:pPr>
            <a:r>
              <a:rPr lang="ru-RU" sz="1800" i="1" dirty="0" smtClean="0">
                <a:solidFill>
                  <a:schemeClr val="tx2"/>
                </a:solidFill>
              </a:rPr>
              <a:t>МБОУ «СОШ №1» в 2023г.</a:t>
            </a:r>
            <a:endParaRPr lang="ru-RU" sz="1800" i="1" dirty="0">
              <a:solidFill>
                <a:schemeClr val="tx2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487573818897638"/>
          <c:y val="0.16777517759243857"/>
          <c:w val="0.85602703958880144"/>
          <c:h val="0.44279689922327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ГИА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dLbl>
              <c:idx val="5"/>
              <c:layout>
                <c:manualLayout>
                  <c:x val="-1.736111111111111E-3"/>
                  <c:y val="6.2893066188019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Обществознание</c:v>
                </c:pt>
                <c:pt idx="1">
                  <c:v>Информатика</c:v>
                </c:pt>
                <c:pt idx="2">
                  <c:v>Биология</c:v>
                </c:pt>
                <c:pt idx="3">
                  <c:v>Физика</c:v>
                </c:pt>
                <c:pt idx="4">
                  <c:v>История</c:v>
                </c:pt>
                <c:pt idx="5">
                  <c:v>Химия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791296"/>
        <c:axId val="174797184"/>
      </c:barChart>
      <c:catAx>
        <c:axId val="174791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74797184"/>
        <c:crosses val="autoZero"/>
        <c:auto val="1"/>
        <c:lblAlgn val="ctr"/>
        <c:lblOffset val="100"/>
        <c:noMultiLvlLbl val="0"/>
      </c:catAx>
      <c:valAx>
        <c:axId val="174797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791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87573818897638"/>
          <c:y val="0.16777517759243857"/>
          <c:w val="0.85602703958880144"/>
          <c:h val="0.44279689922327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СОШ №1</c:v>
                </c:pt>
              </c:strCache>
            </c:strRef>
          </c:tx>
          <c:spPr>
            <a:solidFill>
              <a:srgbClr val="00B050"/>
            </a:solidFill>
            <a:ln w="12700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7.7777777777777776E-3"/>
                  <c:y val="8.33333196631693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Обществознание</c:v>
                </c:pt>
                <c:pt idx="1">
                  <c:v>Информатика</c:v>
                </c:pt>
                <c:pt idx="2">
                  <c:v>Биология</c:v>
                </c:pt>
                <c:pt idx="3">
                  <c:v>Физика</c:v>
                </c:pt>
                <c:pt idx="4">
                  <c:v>Ин.язык</c:v>
                </c:pt>
                <c:pt idx="5">
                  <c:v>История</c:v>
                </c:pt>
                <c:pt idx="6">
                  <c:v>Химия</c:v>
                </c:pt>
                <c:pt idx="7">
                  <c:v>Литература</c:v>
                </c:pt>
                <c:pt idx="8">
                  <c:v>География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55</c:v>
                </c:pt>
                <c:pt idx="1">
                  <c:v>43</c:v>
                </c:pt>
                <c:pt idx="2">
                  <c:v>37</c:v>
                </c:pt>
                <c:pt idx="3">
                  <c:v>64.5</c:v>
                </c:pt>
                <c:pt idx="5">
                  <c:v>74</c:v>
                </c:pt>
                <c:pt idx="6">
                  <c:v>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г.Братск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dLbl>
              <c:idx val="1"/>
              <c:layout>
                <c:manualLayout>
                  <c:x val="-6.6666666666666671E-3"/>
                  <c:y val="-4.16666598315842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11111111111111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4444444444444444E-3"/>
                  <c:y val="-2.08333299157923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3333333333333335E-3"/>
                  <c:y val="-4.16666598315846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555555555555555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Обществознание</c:v>
                </c:pt>
                <c:pt idx="1">
                  <c:v>Информатика</c:v>
                </c:pt>
                <c:pt idx="2">
                  <c:v>Биология</c:v>
                </c:pt>
                <c:pt idx="3">
                  <c:v>Физика</c:v>
                </c:pt>
                <c:pt idx="4">
                  <c:v>Ин.язык</c:v>
                </c:pt>
                <c:pt idx="5">
                  <c:v>История</c:v>
                </c:pt>
                <c:pt idx="6">
                  <c:v>Химия</c:v>
                </c:pt>
                <c:pt idx="7">
                  <c:v>Литература</c:v>
                </c:pt>
                <c:pt idx="8">
                  <c:v>География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57.7</c:v>
                </c:pt>
                <c:pt idx="1">
                  <c:v>52.5</c:v>
                </c:pt>
                <c:pt idx="2">
                  <c:v>44.3</c:v>
                </c:pt>
                <c:pt idx="3">
                  <c:v>44.6</c:v>
                </c:pt>
                <c:pt idx="4">
                  <c:v>64.099999999999994</c:v>
                </c:pt>
                <c:pt idx="5">
                  <c:v>53.8</c:v>
                </c:pt>
                <c:pt idx="6">
                  <c:v>45.5</c:v>
                </c:pt>
                <c:pt idx="7">
                  <c:v>57.7</c:v>
                </c:pt>
                <c:pt idx="8">
                  <c:v>50.9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г. Иркутск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6.666666666666667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444444444444444E-3"/>
                  <c:y val="3.81939969586405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44444444444444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7777777777777776E-3"/>
                  <c:y val="4.16666598315850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1111111111E-3"/>
                  <c:y val="2.08333299157923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4444444444444444E-3"/>
                  <c:y val="-2.08333299157923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2222222222222222E-3"/>
                  <c:y val="-2.08333299157922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777777777777777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Обществознание</c:v>
                </c:pt>
                <c:pt idx="1">
                  <c:v>Информатика</c:v>
                </c:pt>
                <c:pt idx="2">
                  <c:v>Биология</c:v>
                </c:pt>
                <c:pt idx="3">
                  <c:v>Физика</c:v>
                </c:pt>
                <c:pt idx="4">
                  <c:v>Ин.язык</c:v>
                </c:pt>
                <c:pt idx="5">
                  <c:v>История</c:v>
                </c:pt>
                <c:pt idx="6">
                  <c:v>Химия</c:v>
                </c:pt>
                <c:pt idx="7">
                  <c:v>Литература</c:v>
                </c:pt>
                <c:pt idx="8">
                  <c:v>География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51.3</c:v>
                </c:pt>
                <c:pt idx="1">
                  <c:v>53.3</c:v>
                </c:pt>
                <c:pt idx="2">
                  <c:v>46.9</c:v>
                </c:pt>
                <c:pt idx="3">
                  <c:v>47.3</c:v>
                </c:pt>
                <c:pt idx="4">
                  <c:v>65.2</c:v>
                </c:pt>
                <c:pt idx="5">
                  <c:v>50.5</c:v>
                </c:pt>
                <c:pt idx="6">
                  <c:v>47.2</c:v>
                </c:pt>
                <c:pt idx="7">
                  <c:v>55.9</c:v>
                </c:pt>
                <c:pt idx="8">
                  <c:v>49.5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4842240"/>
        <c:axId val="174843776"/>
      </c:barChart>
      <c:catAx>
        <c:axId val="174842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74843776"/>
        <c:crosses val="autoZero"/>
        <c:auto val="1"/>
        <c:lblAlgn val="ctr"/>
        <c:lblOffset val="100"/>
        <c:noMultiLvlLbl val="0"/>
      </c:catAx>
      <c:valAx>
        <c:axId val="174843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8422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414" y="0"/>
            <a:ext cx="2971800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62D42-9F6F-41FE-91F5-86492CEBEC15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77765"/>
            <a:ext cx="2971800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414" y="9477765"/>
            <a:ext cx="2971800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B5200-870B-4093-B00D-3FE3BB54D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349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414" y="0"/>
            <a:ext cx="2971800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96589-399F-40A9-9EE7-3AD08CEB6E9C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7713"/>
            <a:ext cx="66548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40037"/>
            <a:ext cx="5486400" cy="44905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7765"/>
            <a:ext cx="2971800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414" y="9477765"/>
            <a:ext cx="2971800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BE8F4-4C25-4FF5-9CF9-988FD34F6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02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87541-E999-43DC-A950-F057A3C68319}" type="datetime1">
              <a:rPr lang="ru-RU" smtClean="0"/>
              <a:t>19.01.2024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5DEF3-D9D3-4182-9F6D-9C8EA4121C32}" type="datetime1">
              <a:rPr lang="ru-RU" smtClean="0"/>
              <a:t>19.01.2024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386321" y="1287017"/>
            <a:ext cx="1789430" cy="1722120"/>
          </a:xfrm>
          <a:custGeom>
            <a:avLst/>
            <a:gdLst/>
            <a:ahLst/>
            <a:cxnLst/>
            <a:rect l="l" t="t" r="r" b="b"/>
            <a:pathLst>
              <a:path w="1789429" h="1722120">
                <a:moveTo>
                  <a:pt x="894587" y="0"/>
                </a:moveTo>
                <a:lnTo>
                  <a:pt x="845507" y="1274"/>
                </a:lnTo>
                <a:lnTo>
                  <a:pt x="797119" y="5053"/>
                </a:lnTo>
                <a:lnTo>
                  <a:pt x="749490" y="11271"/>
                </a:lnTo>
                <a:lnTo>
                  <a:pt x="702689" y="19863"/>
                </a:lnTo>
                <a:lnTo>
                  <a:pt x="656784" y="30762"/>
                </a:lnTo>
                <a:lnTo>
                  <a:pt x="611843" y="43903"/>
                </a:lnTo>
                <a:lnTo>
                  <a:pt x="567935" y="59220"/>
                </a:lnTo>
                <a:lnTo>
                  <a:pt x="525127" y="76648"/>
                </a:lnTo>
                <a:lnTo>
                  <a:pt x="483489" y="96121"/>
                </a:lnTo>
                <a:lnTo>
                  <a:pt x="443088" y="117573"/>
                </a:lnTo>
                <a:lnTo>
                  <a:pt x="403993" y="140939"/>
                </a:lnTo>
                <a:lnTo>
                  <a:pt x="366272" y="166152"/>
                </a:lnTo>
                <a:lnTo>
                  <a:pt x="329992" y="193147"/>
                </a:lnTo>
                <a:lnTo>
                  <a:pt x="295223" y="221859"/>
                </a:lnTo>
                <a:lnTo>
                  <a:pt x="262032" y="252222"/>
                </a:lnTo>
                <a:lnTo>
                  <a:pt x="230488" y="284169"/>
                </a:lnTo>
                <a:lnTo>
                  <a:pt x="200659" y="317635"/>
                </a:lnTo>
                <a:lnTo>
                  <a:pt x="172614" y="352556"/>
                </a:lnTo>
                <a:lnTo>
                  <a:pt x="146420" y="388864"/>
                </a:lnTo>
                <a:lnTo>
                  <a:pt x="122145" y="426494"/>
                </a:lnTo>
                <a:lnTo>
                  <a:pt x="99859" y="465380"/>
                </a:lnTo>
                <a:lnTo>
                  <a:pt x="79629" y="505458"/>
                </a:lnTo>
                <a:lnTo>
                  <a:pt x="61523" y="546660"/>
                </a:lnTo>
                <a:lnTo>
                  <a:pt x="45610" y="588922"/>
                </a:lnTo>
                <a:lnTo>
                  <a:pt x="31958" y="632177"/>
                </a:lnTo>
                <a:lnTo>
                  <a:pt x="20635" y="676361"/>
                </a:lnTo>
                <a:lnTo>
                  <a:pt x="11709" y="721406"/>
                </a:lnTo>
                <a:lnTo>
                  <a:pt x="5249" y="767248"/>
                </a:lnTo>
                <a:lnTo>
                  <a:pt x="1323" y="813821"/>
                </a:lnTo>
                <a:lnTo>
                  <a:pt x="0" y="861060"/>
                </a:lnTo>
                <a:lnTo>
                  <a:pt x="1323" y="908298"/>
                </a:lnTo>
                <a:lnTo>
                  <a:pt x="5249" y="954871"/>
                </a:lnTo>
                <a:lnTo>
                  <a:pt x="11709" y="1000713"/>
                </a:lnTo>
                <a:lnTo>
                  <a:pt x="20635" y="1045758"/>
                </a:lnTo>
                <a:lnTo>
                  <a:pt x="31958" y="1089942"/>
                </a:lnTo>
                <a:lnTo>
                  <a:pt x="45610" y="1133197"/>
                </a:lnTo>
                <a:lnTo>
                  <a:pt x="61523" y="1175459"/>
                </a:lnTo>
                <a:lnTo>
                  <a:pt x="79629" y="1216661"/>
                </a:lnTo>
                <a:lnTo>
                  <a:pt x="99859" y="1256739"/>
                </a:lnTo>
                <a:lnTo>
                  <a:pt x="122145" y="1295625"/>
                </a:lnTo>
                <a:lnTo>
                  <a:pt x="146420" y="1333255"/>
                </a:lnTo>
                <a:lnTo>
                  <a:pt x="172614" y="1369563"/>
                </a:lnTo>
                <a:lnTo>
                  <a:pt x="200659" y="1404484"/>
                </a:lnTo>
                <a:lnTo>
                  <a:pt x="230488" y="1437950"/>
                </a:lnTo>
                <a:lnTo>
                  <a:pt x="262032" y="1469898"/>
                </a:lnTo>
                <a:lnTo>
                  <a:pt x="295223" y="1500260"/>
                </a:lnTo>
                <a:lnTo>
                  <a:pt x="329992" y="1528972"/>
                </a:lnTo>
                <a:lnTo>
                  <a:pt x="366272" y="1555967"/>
                </a:lnTo>
                <a:lnTo>
                  <a:pt x="403993" y="1581180"/>
                </a:lnTo>
                <a:lnTo>
                  <a:pt x="443088" y="1604546"/>
                </a:lnTo>
                <a:lnTo>
                  <a:pt x="483489" y="1625998"/>
                </a:lnTo>
                <a:lnTo>
                  <a:pt x="525127" y="1645471"/>
                </a:lnTo>
                <a:lnTo>
                  <a:pt x="567935" y="1662899"/>
                </a:lnTo>
                <a:lnTo>
                  <a:pt x="611843" y="1678216"/>
                </a:lnTo>
                <a:lnTo>
                  <a:pt x="656784" y="1691357"/>
                </a:lnTo>
                <a:lnTo>
                  <a:pt x="702689" y="1702256"/>
                </a:lnTo>
                <a:lnTo>
                  <a:pt x="749490" y="1710848"/>
                </a:lnTo>
                <a:lnTo>
                  <a:pt x="797119" y="1717066"/>
                </a:lnTo>
                <a:lnTo>
                  <a:pt x="845507" y="1720845"/>
                </a:lnTo>
                <a:lnTo>
                  <a:pt x="894587" y="1722120"/>
                </a:lnTo>
                <a:lnTo>
                  <a:pt x="943668" y="1720845"/>
                </a:lnTo>
                <a:lnTo>
                  <a:pt x="992056" y="1717066"/>
                </a:lnTo>
                <a:lnTo>
                  <a:pt x="1039685" y="1710848"/>
                </a:lnTo>
                <a:lnTo>
                  <a:pt x="1086486" y="1702256"/>
                </a:lnTo>
                <a:lnTo>
                  <a:pt x="1132391" y="1691357"/>
                </a:lnTo>
                <a:lnTo>
                  <a:pt x="1177332" y="1678216"/>
                </a:lnTo>
                <a:lnTo>
                  <a:pt x="1221240" y="1662899"/>
                </a:lnTo>
                <a:lnTo>
                  <a:pt x="1264048" y="1645471"/>
                </a:lnTo>
                <a:lnTo>
                  <a:pt x="1305686" y="1625998"/>
                </a:lnTo>
                <a:lnTo>
                  <a:pt x="1346087" y="1604546"/>
                </a:lnTo>
                <a:lnTo>
                  <a:pt x="1385182" y="1581180"/>
                </a:lnTo>
                <a:lnTo>
                  <a:pt x="1422903" y="1555967"/>
                </a:lnTo>
                <a:lnTo>
                  <a:pt x="1459183" y="1528972"/>
                </a:lnTo>
                <a:lnTo>
                  <a:pt x="1493952" y="1500260"/>
                </a:lnTo>
                <a:lnTo>
                  <a:pt x="1527143" y="1469897"/>
                </a:lnTo>
                <a:lnTo>
                  <a:pt x="1558687" y="1437950"/>
                </a:lnTo>
                <a:lnTo>
                  <a:pt x="1588516" y="1404484"/>
                </a:lnTo>
                <a:lnTo>
                  <a:pt x="1616561" y="1369563"/>
                </a:lnTo>
                <a:lnTo>
                  <a:pt x="1642755" y="1333255"/>
                </a:lnTo>
                <a:lnTo>
                  <a:pt x="1667030" y="1295625"/>
                </a:lnTo>
                <a:lnTo>
                  <a:pt x="1689316" y="1256739"/>
                </a:lnTo>
                <a:lnTo>
                  <a:pt x="1709546" y="1216661"/>
                </a:lnTo>
                <a:lnTo>
                  <a:pt x="1727652" y="1175459"/>
                </a:lnTo>
                <a:lnTo>
                  <a:pt x="1743565" y="1133197"/>
                </a:lnTo>
                <a:lnTo>
                  <a:pt x="1757217" y="1089942"/>
                </a:lnTo>
                <a:lnTo>
                  <a:pt x="1768540" y="1045758"/>
                </a:lnTo>
                <a:lnTo>
                  <a:pt x="1777466" y="1000713"/>
                </a:lnTo>
                <a:lnTo>
                  <a:pt x="1783926" y="954871"/>
                </a:lnTo>
                <a:lnTo>
                  <a:pt x="1787852" y="908298"/>
                </a:lnTo>
                <a:lnTo>
                  <a:pt x="1789176" y="861060"/>
                </a:lnTo>
                <a:lnTo>
                  <a:pt x="1787852" y="813821"/>
                </a:lnTo>
                <a:lnTo>
                  <a:pt x="1783926" y="767248"/>
                </a:lnTo>
                <a:lnTo>
                  <a:pt x="1777466" y="721406"/>
                </a:lnTo>
                <a:lnTo>
                  <a:pt x="1768540" y="676361"/>
                </a:lnTo>
                <a:lnTo>
                  <a:pt x="1757217" y="632177"/>
                </a:lnTo>
                <a:lnTo>
                  <a:pt x="1743565" y="588922"/>
                </a:lnTo>
                <a:lnTo>
                  <a:pt x="1727652" y="546660"/>
                </a:lnTo>
                <a:lnTo>
                  <a:pt x="1709546" y="505458"/>
                </a:lnTo>
                <a:lnTo>
                  <a:pt x="1689316" y="465380"/>
                </a:lnTo>
                <a:lnTo>
                  <a:pt x="1667030" y="426494"/>
                </a:lnTo>
                <a:lnTo>
                  <a:pt x="1642755" y="388864"/>
                </a:lnTo>
                <a:lnTo>
                  <a:pt x="1616561" y="352556"/>
                </a:lnTo>
                <a:lnTo>
                  <a:pt x="1588516" y="317635"/>
                </a:lnTo>
                <a:lnTo>
                  <a:pt x="1558687" y="284169"/>
                </a:lnTo>
                <a:lnTo>
                  <a:pt x="1527143" y="252221"/>
                </a:lnTo>
                <a:lnTo>
                  <a:pt x="1493952" y="221859"/>
                </a:lnTo>
                <a:lnTo>
                  <a:pt x="1459183" y="193147"/>
                </a:lnTo>
                <a:lnTo>
                  <a:pt x="1422903" y="166152"/>
                </a:lnTo>
                <a:lnTo>
                  <a:pt x="1385182" y="140939"/>
                </a:lnTo>
                <a:lnTo>
                  <a:pt x="1346087" y="117573"/>
                </a:lnTo>
                <a:lnTo>
                  <a:pt x="1305686" y="96121"/>
                </a:lnTo>
                <a:lnTo>
                  <a:pt x="1264048" y="76648"/>
                </a:lnTo>
                <a:lnTo>
                  <a:pt x="1221240" y="59220"/>
                </a:lnTo>
                <a:lnTo>
                  <a:pt x="1177332" y="43903"/>
                </a:lnTo>
                <a:lnTo>
                  <a:pt x="1132391" y="30762"/>
                </a:lnTo>
                <a:lnTo>
                  <a:pt x="1086486" y="19863"/>
                </a:lnTo>
                <a:lnTo>
                  <a:pt x="1039685" y="11271"/>
                </a:lnTo>
                <a:lnTo>
                  <a:pt x="992056" y="5053"/>
                </a:lnTo>
                <a:lnTo>
                  <a:pt x="943668" y="1274"/>
                </a:lnTo>
                <a:lnTo>
                  <a:pt x="89458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6386321" y="1287017"/>
            <a:ext cx="1789430" cy="1722120"/>
          </a:xfrm>
          <a:custGeom>
            <a:avLst/>
            <a:gdLst/>
            <a:ahLst/>
            <a:cxnLst/>
            <a:rect l="l" t="t" r="r" b="b"/>
            <a:pathLst>
              <a:path w="1789429" h="1722120">
                <a:moveTo>
                  <a:pt x="0" y="861060"/>
                </a:moveTo>
                <a:lnTo>
                  <a:pt x="1323" y="813821"/>
                </a:lnTo>
                <a:lnTo>
                  <a:pt x="5249" y="767248"/>
                </a:lnTo>
                <a:lnTo>
                  <a:pt x="11709" y="721406"/>
                </a:lnTo>
                <a:lnTo>
                  <a:pt x="20635" y="676361"/>
                </a:lnTo>
                <a:lnTo>
                  <a:pt x="31958" y="632177"/>
                </a:lnTo>
                <a:lnTo>
                  <a:pt x="45610" y="588922"/>
                </a:lnTo>
                <a:lnTo>
                  <a:pt x="61523" y="546660"/>
                </a:lnTo>
                <a:lnTo>
                  <a:pt x="79629" y="505458"/>
                </a:lnTo>
                <a:lnTo>
                  <a:pt x="99859" y="465380"/>
                </a:lnTo>
                <a:lnTo>
                  <a:pt x="122145" y="426494"/>
                </a:lnTo>
                <a:lnTo>
                  <a:pt x="146420" y="388864"/>
                </a:lnTo>
                <a:lnTo>
                  <a:pt x="172614" y="352556"/>
                </a:lnTo>
                <a:lnTo>
                  <a:pt x="200659" y="317635"/>
                </a:lnTo>
                <a:lnTo>
                  <a:pt x="230488" y="284169"/>
                </a:lnTo>
                <a:lnTo>
                  <a:pt x="262032" y="252222"/>
                </a:lnTo>
                <a:lnTo>
                  <a:pt x="295223" y="221859"/>
                </a:lnTo>
                <a:lnTo>
                  <a:pt x="329992" y="193147"/>
                </a:lnTo>
                <a:lnTo>
                  <a:pt x="366272" y="166152"/>
                </a:lnTo>
                <a:lnTo>
                  <a:pt x="403993" y="140939"/>
                </a:lnTo>
                <a:lnTo>
                  <a:pt x="443088" y="117573"/>
                </a:lnTo>
                <a:lnTo>
                  <a:pt x="483489" y="96121"/>
                </a:lnTo>
                <a:lnTo>
                  <a:pt x="525127" y="76648"/>
                </a:lnTo>
                <a:lnTo>
                  <a:pt x="567935" y="59220"/>
                </a:lnTo>
                <a:lnTo>
                  <a:pt x="611843" y="43903"/>
                </a:lnTo>
                <a:lnTo>
                  <a:pt x="656784" y="30762"/>
                </a:lnTo>
                <a:lnTo>
                  <a:pt x="702689" y="19863"/>
                </a:lnTo>
                <a:lnTo>
                  <a:pt x="749490" y="11271"/>
                </a:lnTo>
                <a:lnTo>
                  <a:pt x="797119" y="5053"/>
                </a:lnTo>
                <a:lnTo>
                  <a:pt x="845507" y="1274"/>
                </a:lnTo>
                <a:lnTo>
                  <a:pt x="894587" y="0"/>
                </a:lnTo>
                <a:lnTo>
                  <a:pt x="943668" y="1274"/>
                </a:lnTo>
                <a:lnTo>
                  <a:pt x="992056" y="5053"/>
                </a:lnTo>
                <a:lnTo>
                  <a:pt x="1039685" y="11271"/>
                </a:lnTo>
                <a:lnTo>
                  <a:pt x="1086486" y="19863"/>
                </a:lnTo>
                <a:lnTo>
                  <a:pt x="1132391" y="30762"/>
                </a:lnTo>
                <a:lnTo>
                  <a:pt x="1177332" y="43903"/>
                </a:lnTo>
                <a:lnTo>
                  <a:pt x="1221240" y="59220"/>
                </a:lnTo>
                <a:lnTo>
                  <a:pt x="1264048" y="76648"/>
                </a:lnTo>
                <a:lnTo>
                  <a:pt x="1305686" y="96121"/>
                </a:lnTo>
                <a:lnTo>
                  <a:pt x="1346087" y="117573"/>
                </a:lnTo>
                <a:lnTo>
                  <a:pt x="1385182" y="140939"/>
                </a:lnTo>
                <a:lnTo>
                  <a:pt x="1422903" y="166152"/>
                </a:lnTo>
                <a:lnTo>
                  <a:pt x="1459183" y="193147"/>
                </a:lnTo>
                <a:lnTo>
                  <a:pt x="1493952" y="221859"/>
                </a:lnTo>
                <a:lnTo>
                  <a:pt x="1527143" y="252221"/>
                </a:lnTo>
                <a:lnTo>
                  <a:pt x="1558687" y="284169"/>
                </a:lnTo>
                <a:lnTo>
                  <a:pt x="1588516" y="317635"/>
                </a:lnTo>
                <a:lnTo>
                  <a:pt x="1616561" y="352556"/>
                </a:lnTo>
                <a:lnTo>
                  <a:pt x="1642755" y="388864"/>
                </a:lnTo>
                <a:lnTo>
                  <a:pt x="1667030" y="426494"/>
                </a:lnTo>
                <a:lnTo>
                  <a:pt x="1689316" y="465380"/>
                </a:lnTo>
                <a:lnTo>
                  <a:pt x="1709546" y="505458"/>
                </a:lnTo>
                <a:lnTo>
                  <a:pt x="1727652" y="546660"/>
                </a:lnTo>
                <a:lnTo>
                  <a:pt x="1743565" y="588922"/>
                </a:lnTo>
                <a:lnTo>
                  <a:pt x="1757217" y="632177"/>
                </a:lnTo>
                <a:lnTo>
                  <a:pt x="1768540" y="676361"/>
                </a:lnTo>
                <a:lnTo>
                  <a:pt x="1777466" y="721406"/>
                </a:lnTo>
                <a:lnTo>
                  <a:pt x="1783926" y="767248"/>
                </a:lnTo>
                <a:lnTo>
                  <a:pt x="1787852" y="813821"/>
                </a:lnTo>
                <a:lnTo>
                  <a:pt x="1789176" y="861060"/>
                </a:lnTo>
                <a:lnTo>
                  <a:pt x="1787852" y="908298"/>
                </a:lnTo>
                <a:lnTo>
                  <a:pt x="1783926" y="954871"/>
                </a:lnTo>
                <a:lnTo>
                  <a:pt x="1777466" y="1000713"/>
                </a:lnTo>
                <a:lnTo>
                  <a:pt x="1768540" y="1045758"/>
                </a:lnTo>
                <a:lnTo>
                  <a:pt x="1757217" y="1089942"/>
                </a:lnTo>
                <a:lnTo>
                  <a:pt x="1743565" y="1133197"/>
                </a:lnTo>
                <a:lnTo>
                  <a:pt x="1727652" y="1175459"/>
                </a:lnTo>
                <a:lnTo>
                  <a:pt x="1709546" y="1216661"/>
                </a:lnTo>
                <a:lnTo>
                  <a:pt x="1689316" y="1256739"/>
                </a:lnTo>
                <a:lnTo>
                  <a:pt x="1667030" y="1295625"/>
                </a:lnTo>
                <a:lnTo>
                  <a:pt x="1642755" y="1333255"/>
                </a:lnTo>
                <a:lnTo>
                  <a:pt x="1616561" y="1369563"/>
                </a:lnTo>
                <a:lnTo>
                  <a:pt x="1588516" y="1404484"/>
                </a:lnTo>
                <a:lnTo>
                  <a:pt x="1558687" y="1437950"/>
                </a:lnTo>
                <a:lnTo>
                  <a:pt x="1527143" y="1469897"/>
                </a:lnTo>
                <a:lnTo>
                  <a:pt x="1493952" y="1500260"/>
                </a:lnTo>
                <a:lnTo>
                  <a:pt x="1459183" y="1528972"/>
                </a:lnTo>
                <a:lnTo>
                  <a:pt x="1422903" y="1555967"/>
                </a:lnTo>
                <a:lnTo>
                  <a:pt x="1385182" y="1581180"/>
                </a:lnTo>
                <a:lnTo>
                  <a:pt x="1346087" y="1604546"/>
                </a:lnTo>
                <a:lnTo>
                  <a:pt x="1305686" y="1625998"/>
                </a:lnTo>
                <a:lnTo>
                  <a:pt x="1264048" y="1645471"/>
                </a:lnTo>
                <a:lnTo>
                  <a:pt x="1221240" y="1662899"/>
                </a:lnTo>
                <a:lnTo>
                  <a:pt x="1177332" y="1678216"/>
                </a:lnTo>
                <a:lnTo>
                  <a:pt x="1132391" y="1691357"/>
                </a:lnTo>
                <a:lnTo>
                  <a:pt x="1086486" y="1702256"/>
                </a:lnTo>
                <a:lnTo>
                  <a:pt x="1039685" y="1710848"/>
                </a:lnTo>
                <a:lnTo>
                  <a:pt x="992056" y="1717066"/>
                </a:lnTo>
                <a:lnTo>
                  <a:pt x="943668" y="1720845"/>
                </a:lnTo>
                <a:lnTo>
                  <a:pt x="894587" y="1722120"/>
                </a:lnTo>
                <a:lnTo>
                  <a:pt x="845507" y="1720845"/>
                </a:lnTo>
                <a:lnTo>
                  <a:pt x="797119" y="1717066"/>
                </a:lnTo>
                <a:lnTo>
                  <a:pt x="749490" y="1710848"/>
                </a:lnTo>
                <a:lnTo>
                  <a:pt x="702689" y="1702256"/>
                </a:lnTo>
                <a:lnTo>
                  <a:pt x="656784" y="1691357"/>
                </a:lnTo>
                <a:lnTo>
                  <a:pt x="611843" y="1678216"/>
                </a:lnTo>
                <a:lnTo>
                  <a:pt x="567935" y="1662899"/>
                </a:lnTo>
                <a:lnTo>
                  <a:pt x="525127" y="1645471"/>
                </a:lnTo>
                <a:lnTo>
                  <a:pt x="483489" y="1625998"/>
                </a:lnTo>
                <a:lnTo>
                  <a:pt x="443088" y="1604546"/>
                </a:lnTo>
                <a:lnTo>
                  <a:pt x="403993" y="1581180"/>
                </a:lnTo>
                <a:lnTo>
                  <a:pt x="366272" y="1555967"/>
                </a:lnTo>
                <a:lnTo>
                  <a:pt x="329992" y="1528972"/>
                </a:lnTo>
                <a:lnTo>
                  <a:pt x="295223" y="1500260"/>
                </a:lnTo>
                <a:lnTo>
                  <a:pt x="262032" y="1469898"/>
                </a:lnTo>
                <a:lnTo>
                  <a:pt x="230488" y="1437950"/>
                </a:lnTo>
                <a:lnTo>
                  <a:pt x="200659" y="1404484"/>
                </a:lnTo>
                <a:lnTo>
                  <a:pt x="172614" y="1369563"/>
                </a:lnTo>
                <a:lnTo>
                  <a:pt x="146420" y="1333255"/>
                </a:lnTo>
                <a:lnTo>
                  <a:pt x="122145" y="1295625"/>
                </a:lnTo>
                <a:lnTo>
                  <a:pt x="99859" y="1256739"/>
                </a:lnTo>
                <a:lnTo>
                  <a:pt x="79629" y="1216661"/>
                </a:lnTo>
                <a:lnTo>
                  <a:pt x="61523" y="1175459"/>
                </a:lnTo>
                <a:lnTo>
                  <a:pt x="45610" y="1133197"/>
                </a:lnTo>
                <a:lnTo>
                  <a:pt x="31958" y="1089942"/>
                </a:lnTo>
                <a:lnTo>
                  <a:pt x="20635" y="1045758"/>
                </a:lnTo>
                <a:lnTo>
                  <a:pt x="11709" y="1000713"/>
                </a:lnTo>
                <a:lnTo>
                  <a:pt x="5249" y="954871"/>
                </a:lnTo>
                <a:lnTo>
                  <a:pt x="1323" y="908298"/>
                </a:lnTo>
                <a:lnTo>
                  <a:pt x="0" y="861060"/>
                </a:lnTo>
                <a:close/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17853" y="6165341"/>
            <a:ext cx="4457700" cy="527685"/>
          </a:xfrm>
          <a:custGeom>
            <a:avLst/>
            <a:gdLst/>
            <a:ahLst/>
            <a:cxnLst/>
            <a:rect l="l" t="t" r="r" b="b"/>
            <a:pathLst>
              <a:path w="4457700" h="527684">
                <a:moveTo>
                  <a:pt x="4369816" y="0"/>
                </a:moveTo>
                <a:lnTo>
                  <a:pt x="87884" y="0"/>
                </a:lnTo>
                <a:lnTo>
                  <a:pt x="53674" y="6906"/>
                </a:lnTo>
                <a:lnTo>
                  <a:pt x="25739" y="25739"/>
                </a:lnTo>
                <a:lnTo>
                  <a:pt x="6906" y="53674"/>
                </a:lnTo>
                <a:lnTo>
                  <a:pt x="0" y="87884"/>
                </a:lnTo>
                <a:lnTo>
                  <a:pt x="0" y="439420"/>
                </a:lnTo>
                <a:lnTo>
                  <a:pt x="6906" y="473629"/>
                </a:lnTo>
                <a:lnTo>
                  <a:pt x="25739" y="501564"/>
                </a:lnTo>
                <a:lnTo>
                  <a:pt x="53674" y="520397"/>
                </a:lnTo>
                <a:lnTo>
                  <a:pt x="87884" y="527304"/>
                </a:lnTo>
                <a:lnTo>
                  <a:pt x="4369816" y="527304"/>
                </a:lnTo>
                <a:lnTo>
                  <a:pt x="4404014" y="520397"/>
                </a:lnTo>
                <a:lnTo>
                  <a:pt x="4431950" y="501564"/>
                </a:lnTo>
                <a:lnTo>
                  <a:pt x="4450790" y="473629"/>
                </a:lnTo>
                <a:lnTo>
                  <a:pt x="4457700" y="439420"/>
                </a:lnTo>
                <a:lnTo>
                  <a:pt x="4457700" y="87884"/>
                </a:lnTo>
                <a:lnTo>
                  <a:pt x="4450790" y="53674"/>
                </a:lnTo>
                <a:lnTo>
                  <a:pt x="4431950" y="25739"/>
                </a:lnTo>
                <a:lnTo>
                  <a:pt x="4404014" y="6906"/>
                </a:lnTo>
                <a:lnTo>
                  <a:pt x="4369816" y="0"/>
                </a:lnTo>
                <a:close/>
              </a:path>
            </a:pathLst>
          </a:custGeom>
          <a:solidFill>
            <a:srgbClr val="DBF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117853" y="6165341"/>
            <a:ext cx="4457700" cy="527685"/>
          </a:xfrm>
          <a:custGeom>
            <a:avLst/>
            <a:gdLst/>
            <a:ahLst/>
            <a:cxnLst/>
            <a:rect l="l" t="t" r="r" b="b"/>
            <a:pathLst>
              <a:path w="4457700" h="527684">
                <a:moveTo>
                  <a:pt x="0" y="87884"/>
                </a:moveTo>
                <a:lnTo>
                  <a:pt x="6906" y="53674"/>
                </a:lnTo>
                <a:lnTo>
                  <a:pt x="25739" y="25739"/>
                </a:lnTo>
                <a:lnTo>
                  <a:pt x="53674" y="6906"/>
                </a:lnTo>
                <a:lnTo>
                  <a:pt x="87884" y="0"/>
                </a:lnTo>
                <a:lnTo>
                  <a:pt x="4369816" y="0"/>
                </a:lnTo>
                <a:lnTo>
                  <a:pt x="4404014" y="6906"/>
                </a:lnTo>
                <a:lnTo>
                  <a:pt x="4431950" y="25739"/>
                </a:lnTo>
                <a:lnTo>
                  <a:pt x="4450790" y="53674"/>
                </a:lnTo>
                <a:lnTo>
                  <a:pt x="4457700" y="87884"/>
                </a:lnTo>
                <a:lnTo>
                  <a:pt x="4457700" y="439420"/>
                </a:lnTo>
                <a:lnTo>
                  <a:pt x="4450790" y="473629"/>
                </a:lnTo>
                <a:lnTo>
                  <a:pt x="4431950" y="501564"/>
                </a:lnTo>
                <a:lnTo>
                  <a:pt x="4404014" y="520397"/>
                </a:lnTo>
                <a:lnTo>
                  <a:pt x="4369816" y="527304"/>
                </a:lnTo>
                <a:lnTo>
                  <a:pt x="87884" y="527304"/>
                </a:lnTo>
                <a:lnTo>
                  <a:pt x="53674" y="520397"/>
                </a:lnTo>
                <a:lnTo>
                  <a:pt x="25739" y="501564"/>
                </a:lnTo>
                <a:lnTo>
                  <a:pt x="6906" y="473629"/>
                </a:lnTo>
                <a:lnTo>
                  <a:pt x="0" y="439420"/>
                </a:lnTo>
                <a:lnTo>
                  <a:pt x="0" y="87884"/>
                </a:lnTo>
                <a:close/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126997" y="5292090"/>
            <a:ext cx="4459605" cy="768350"/>
          </a:xfrm>
          <a:custGeom>
            <a:avLst/>
            <a:gdLst/>
            <a:ahLst/>
            <a:cxnLst/>
            <a:rect l="l" t="t" r="r" b="b"/>
            <a:pathLst>
              <a:path w="4459605" h="768350">
                <a:moveTo>
                  <a:pt x="4331208" y="0"/>
                </a:moveTo>
                <a:lnTo>
                  <a:pt x="128015" y="0"/>
                </a:lnTo>
                <a:lnTo>
                  <a:pt x="78186" y="10054"/>
                </a:lnTo>
                <a:lnTo>
                  <a:pt x="37495" y="37480"/>
                </a:lnTo>
                <a:lnTo>
                  <a:pt x="10060" y="78170"/>
                </a:lnTo>
                <a:lnTo>
                  <a:pt x="0" y="128016"/>
                </a:lnTo>
                <a:lnTo>
                  <a:pt x="0" y="640080"/>
                </a:lnTo>
                <a:lnTo>
                  <a:pt x="10060" y="689909"/>
                </a:lnTo>
                <a:lnTo>
                  <a:pt x="37495" y="730600"/>
                </a:lnTo>
                <a:lnTo>
                  <a:pt x="78186" y="758035"/>
                </a:lnTo>
                <a:lnTo>
                  <a:pt x="128015" y="768096"/>
                </a:lnTo>
                <a:lnTo>
                  <a:pt x="4331208" y="768096"/>
                </a:lnTo>
                <a:lnTo>
                  <a:pt x="4381053" y="758035"/>
                </a:lnTo>
                <a:lnTo>
                  <a:pt x="4421743" y="730600"/>
                </a:lnTo>
                <a:lnTo>
                  <a:pt x="4449169" y="689909"/>
                </a:lnTo>
                <a:lnTo>
                  <a:pt x="4459224" y="640080"/>
                </a:lnTo>
                <a:lnTo>
                  <a:pt x="4459224" y="128016"/>
                </a:lnTo>
                <a:lnTo>
                  <a:pt x="4449169" y="78170"/>
                </a:lnTo>
                <a:lnTo>
                  <a:pt x="4421743" y="37480"/>
                </a:lnTo>
                <a:lnTo>
                  <a:pt x="4381053" y="10054"/>
                </a:lnTo>
                <a:lnTo>
                  <a:pt x="4331208" y="0"/>
                </a:lnTo>
                <a:close/>
              </a:path>
            </a:pathLst>
          </a:custGeom>
          <a:solidFill>
            <a:srgbClr val="DBF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126997" y="5292090"/>
            <a:ext cx="4459605" cy="768350"/>
          </a:xfrm>
          <a:custGeom>
            <a:avLst/>
            <a:gdLst/>
            <a:ahLst/>
            <a:cxnLst/>
            <a:rect l="l" t="t" r="r" b="b"/>
            <a:pathLst>
              <a:path w="4459605" h="768350">
                <a:moveTo>
                  <a:pt x="0" y="128016"/>
                </a:moveTo>
                <a:lnTo>
                  <a:pt x="10060" y="78170"/>
                </a:lnTo>
                <a:lnTo>
                  <a:pt x="37495" y="37480"/>
                </a:lnTo>
                <a:lnTo>
                  <a:pt x="78186" y="10054"/>
                </a:lnTo>
                <a:lnTo>
                  <a:pt x="128015" y="0"/>
                </a:lnTo>
                <a:lnTo>
                  <a:pt x="4331208" y="0"/>
                </a:lnTo>
                <a:lnTo>
                  <a:pt x="4381053" y="10054"/>
                </a:lnTo>
                <a:lnTo>
                  <a:pt x="4421743" y="37480"/>
                </a:lnTo>
                <a:lnTo>
                  <a:pt x="4449169" y="78170"/>
                </a:lnTo>
                <a:lnTo>
                  <a:pt x="4459224" y="128016"/>
                </a:lnTo>
                <a:lnTo>
                  <a:pt x="4459224" y="640080"/>
                </a:lnTo>
                <a:lnTo>
                  <a:pt x="4449169" y="689909"/>
                </a:lnTo>
                <a:lnTo>
                  <a:pt x="4421743" y="730600"/>
                </a:lnTo>
                <a:lnTo>
                  <a:pt x="4381053" y="758035"/>
                </a:lnTo>
                <a:lnTo>
                  <a:pt x="4331208" y="768096"/>
                </a:lnTo>
                <a:lnTo>
                  <a:pt x="128015" y="768096"/>
                </a:lnTo>
                <a:lnTo>
                  <a:pt x="78186" y="758035"/>
                </a:lnTo>
                <a:lnTo>
                  <a:pt x="37495" y="730600"/>
                </a:lnTo>
                <a:lnTo>
                  <a:pt x="10060" y="689909"/>
                </a:lnTo>
                <a:lnTo>
                  <a:pt x="0" y="640080"/>
                </a:lnTo>
                <a:lnTo>
                  <a:pt x="0" y="128016"/>
                </a:lnTo>
                <a:close/>
              </a:path>
            </a:pathLst>
          </a:custGeom>
          <a:ln w="1981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126997" y="4633721"/>
            <a:ext cx="4457700" cy="527685"/>
          </a:xfrm>
          <a:custGeom>
            <a:avLst/>
            <a:gdLst/>
            <a:ahLst/>
            <a:cxnLst/>
            <a:rect l="l" t="t" r="r" b="b"/>
            <a:pathLst>
              <a:path w="4457700" h="527685">
                <a:moveTo>
                  <a:pt x="4369816" y="0"/>
                </a:moveTo>
                <a:lnTo>
                  <a:pt x="87884" y="0"/>
                </a:lnTo>
                <a:lnTo>
                  <a:pt x="53674" y="6909"/>
                </a:lnTo>
                <a:lnTo>
                  <a:pt x="25739" y="25749"/>
                </a:lnTo>
                <a:lnTo>
                  <a:pt x="6906" y="53685"/>
                </a:lnTo>
                <a:lnTo>
                  <a:pt x="0" y="87883"/>
                </a:lnTo>
                <a:lnTo>
                  <a:pt x="0" y="439419"/>
                </a:lnTo>
                <a:lnTo>
                  <a:pt x="6906" y="473618"/>
                </a:lnTo>
                <a:lnTo>
                  <a:pt x="25739" y="501554"/>
                </a:lnTo>
                <a:lnTo>
                  <a:pt x="53674" y="520394"/>
                </a:lnTo>
                <a:lnTo>
                  <a:pt x="87884" y="527303"/>
                </a:lnTo>
                <a:lnTo>
                  <a:pt x="4369816" y="527303"/>
                </a:lnTo>
                <a:lnTo>
                  <a:pt x="4404014" y="520394"/>
                </a:lnTo>
                <a:lnTo>
                  <a:pt x="4431950" y="501554"/>
                </a:lnTo>
                <a:lnTo>
                  <a:pt x="4450790" y="473618"/>
                </a:lnTo>
                <a:lnTo>
                  <a:pt x="4457700" y="439419"/>
                </a:lnTo>
                <a:lnTo>
                  <a:pt x="4457700" y="87883"/>
                </a:lnTo>
                <a:lnTo>
                  <a:pt x="4450790" y="53685"/>
                </a:lnTo>
                <a:lnTo>
                  <a:pt x="4431950" y="25749"/>
                </a:lnTo>
                <a:lnTo>
                  <a:pt x="4404014" y="6909"/>
                </a:lnTo>
                <a:lnTo>
                  <a:pt x="4369816" y="0"/>
                </a:lnTo>
                <a:close/>
              </a:path>
            </a:pathLst>
          </a:custGeom>
          <a:solidFill>
            <a:srgbClr val="DBF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126997" y="4633721"/>
            <a:ext cx="4457700" cy="527685"/>
          </a:xfrm>
          <a:custGeom>
            <a:avLst/>
            <a:gdLst/>
            <a:ahLst/>
            <a:cxnLst/>
            <a:rect l="l" t="t" r="r" b="b"/>
            <a:pathLst>
              <a:path w="4457700" h="527685">
                <a:moveTo>
                  <a:pt x="0" y="87883"/>
                </a:moveTo>
                <a:lnTo>
                  <a:pt x="6906" y="53685"/>
                </a:lnTo>
                <a:lnTo>
                  <a:pt x="25739" y="25749"/>
                </a:lnTo>
                <a:lnTo>
                  <a:pt x="53674" y="6909"/>
                </a:lnTo>
                <a:lnTo>
                  <a:pt x="87884" y="0"/>
                </a:lnTo>
                <a:lnTo>
                  <a:pt x="4369816" y="0"/>
                </a:lnTo>
                <a:lnTo>
                  <a:pt x="4404014" y="6909"/>
                </a:lnTo>
                <a:lnTo>
                  <a:pt x="4431950" y="25749"/>
                </a:lnTo>
                <a:lnTo>
                  <a:pt x="4450790" y="53685"/>
                </a:lnTo>
                <a:lnTo>
                  <a:pt x="4457700" y="87883"/>
                </a:lnTo>
                <a:lnTo>
                  <a:pt x="4457700" y="439419"/>
                </a:lnTo>
                <a:lnTo>
                  <a:pt x="4450790" y="473618"/>
                </a:lnTo>
                <a:lnTo>
                  <a:pt x="4431950" y="501554"/>
                </a:lnTo>
                <a:lnTo>
                  <a:pt x="4404014" y="520394"/>
                </a:lnTo>
                <a:lnTo>
                  <a:pt x="4369816" y="527303"/>
                </a:lnTo>
                <a:lnTo>
                  <a:pt x="87884" y="527303"/>
                </a:lnTo>
                <a:lnTo>
                  <a:pt x="53674" y="520394"/>
                </a:lnTo>
                <a:lnTo>
                  <a:pt x="25739" y="501554"/>
                </a:lnTo>
                <a:lnTo>
                  <a:pt x="6906" y="473618"/>
                </a:lnTo>
                <a:lnTo>
                  <a:pt x="0" y="439419"/>
                </a:lnTo>
                <a:lnTo>
                  <a:pt x="0" y="87883"/>
                </a:lnTo>
                <a:close/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892" y="202692"/>
            <a:ext cx="2426208" cy="1002792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265938" y="1137666"/>
            <a:ext cx="8735695" cy="0"/>
          </a:xfrm>
          <a:custGeom>
            <a:avLst/>
            <a:gdLst/>
            <a:ahLst/>
            <a:cxnLst/>
            <a:rect l="l" t="t" r="r" b="b"/>
            <a:pathLst>
              <a:path w="8735695">
                <a:moveTo>
                  <a:pt x="0" y="0"/>
                </a:moveTo>
                <a:lnTo>
                  <a:pt x="8735567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70869-874D-4A52-899E-1645B0D2896B}" type="datetime1">
              <a:rPr lang="ru-RU" smtClean="0"/>
              <a:t>19.01.2024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D2702-5814-4C58-ABE6-792C6CAB6ADA}" type="datetime1">
              <a:rPr lang="ru-RU" smtClean="0"/>
              <a:t>19.01.2024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1CB42-9CF4-466C-985C-B7CF4B423368}" type="datetime1">
              <a:rPr lang="ru-RU" smtClean="0"/>
              <a:t>19.01.2024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36875" y="233299"/>
            <a:ext cx="349122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9051" y="2055367"/>
            <a:ext cx="7651115" cy="3719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58B20-CEE9-4A2B-B0E4-15070F7C901C}" type="datetime1">
              <a:rPr lang="ru-RU" smtClean="0"/>
              <a:t>19.01.2024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ria.ru/event_Edinyjj_gosudarstvennyjj_ehkzamen_EGE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chart" Target="../charts/chart1.xml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chart" Target="../charts/chart2.xml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12" Type="http://schemas.openxmlformats.org/officeDocument/2006/relationships/image" Target="../media/image8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95.png"/><Relationship Id="rId5" Type="http://schemas.openxmlformats.org/officeDocument/2006/relationships/image" Target="../media/image98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10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hyperlink" Target="http://www.fipi.ru/content/otkrytyy-" TargetMode="External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hyperlink" Target="http://obrnadzor.gov.ru/" TargetMode="External"/><Relationship Id="rId17" Type="http://schemas.openxmlformats.org/officeDocument/2006/relationships/image" Target="../media/image112.jpg"/><Relationship Id="rId2" Type="http://schemas.openxmlformats.org/officeDocument/2006/relationships/image" Target="../media/image103.png"/><Relationship Id="rId16" Type="http://schemas.openxmlformats.org/officeDocument/2006/relationships/hyperlink" Target="https://sh1-bratsk-r138.gosweb.gosuslug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hyperlink" Target="http://ege.edu.ru/" TargetMode="External"/><Relationship Id="rId5" Type="http://schemas.openxmlformats.org/officeDocument/2006/relationships/image" Target="../media/image106.png"/><Relationship Id="rId15" Type="http://schemas.openxmlformats.org/officeDocument/2006/relationships/hyperlink" Target="https://obrbratsk.ru/do/ooo/gia/" TargetMode="External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hyperlink" Target="https://irkobl.ru/sites/minobr/ege/11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420356" y="0"/>
            <a:ext cx="4772660" cy="6868159"/>
            <a:chOff x="7420356" y="0"/>
            <a:chExt cx="4772660" cy="6868159"/>
          </a:xfrm>
        </p:grpSpPr>
        <p:sp>
          <p:nvSpPr>
            <p:cNvPr id="4" name="object 4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24928" y="3681983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72344" y="3590543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336041" y="339852"/>
            <a:ext cx="8735695" cy="1003300"/>
            <a:chOff x="336041" y="339852"/>
            <a:chExt cx="8735695" cy="100330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995" y="339852"/>
              <a:ext cx="2426208" cy="100279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36041" y="1274826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46988" y="4703613"/>
            <a:ext cx="9351443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636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Модель </a:t>
            </a:r>
            <a:r>
              <a:rPr sz="3600" b="1" i="1" spc="-1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проведения</a:t>
            </a:r>
            <a:r>
              <a:rPr sz="3600" b="1" i="1" spc="-15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3600" b="1" i="1" spc="-45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ГИА-11</a:t>
            </a:r>
            <a:endParaRPr lang="ru-RU" sz="3600" b="1" i="1" spc="-45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12700" marR="5080" indent="86360" algn="ctr">
              <a:lnSpc>
                <a:spcPct val="100000"/>
              </a:lnSpc>
              <a:spcBef>
                <a:spcPts val="100"/>
              </a:spcBef>
            </a:pPr>
            <a:r>
              <a:rPr sz="3600" b="1" i="1" spc="-25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3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</a:t>
            </a:r>
            <a:r>
              <a:rPr sz="3600" b="1" i="1" spc="-5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3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2024</a:t>
            </a:r>
            <a:r>
              <a:rPr sz="3600" b="1" i="1" spc="-35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3600" b="1" i="1" spc="-25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году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27604" y="1488947"/>
            <a:ext cx="4326636" cy="295960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744510" y="228600"/>
            <a:ext cx="6540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Муниципальное бюджетное общеобразовательное учреждение</a:t>
            </a:r>
          </a:p>
          <a:p>
            <a:pPr algn="ctr"/>
            <a:r>
              <a:rPr lang="ru-RU" dirty="0" smtClean="0"/>
              <a:t>«Средняя общеобразовательная школа №1» МО г. Братска </a:t>
            </a:r>
            <a:endParaRPr lang="ru-RU" dirty="0"/>
          </a:p>
        </p:txBody>
      </p:sp>
      <p:sp>
        <p:nvSpPr>
          <p:cNvPr id="28" name="Дата 2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753F1FF-725A-4821-845E-DBEDE1640053}" type="datetime1">
              <a:rPr lang="ru-RU" smtClean="0"/>
              <a:t>19.01.2024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36041" y="166115"/>
            <a:ext cx="8735695" cy="1003300"/>
            <a:chOff x="336041" y="166115"/>
            <a:chExt cx="8735695" cy="1003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995" y="166115"/>
              <a:ext cx="2426208" cy="10027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6041" y="1101090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78453" y="281381"/>
            <a:ext cx="5057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Для</a:t>
            </a:r>
            <a:r>
              <a:rPr sz="2800" spc="-20" dirty="0"/>
              <a:t> </a:t>
            </a:r>
            <a:r>
              <a:rPr sz="2800" spc="-10" dirty="0"/>
              <a:t>получения</a:t>
            </a:r>
            <a:r>
              <a:rPr sz="2800" spc="-5" dirty="0"/>
              <a:t> </a:t>
            </a:r>
            <a:r>
              <a:rPr sz="2800" spc="-10" dirty="0"/>
              <a:t>аттестата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825500" y="1453718"/>
            <a:ext cx="8489315" cy="4321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2A500F"/>
                </a:solidFill>
                <a:latin typeface="Arial"/>
                <a:cs typeface="Arial"/>
              </a:rPr>
              <a:t>Минимальное</a:t>
            </a:r>
            <a:r>
              <a:rPr sz="2800" b="1" i="1" spc="35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2A500F"/>
                </a:solidFill>
                <a:latin typeface="Arial"/>
                <a:cs typeface="Arial"/>
              </a:rPr>
              <a:t>количество</a:t>
            </a:r>
            <a:r>
              <a:rPr sz="2800" b="1" i="1" spc="20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2A500F"/>
                </a:solidFill>
                <a:latin typeface="Arial"/>
                <a:cs typeface="Arial"/>
              </a:rPr>
              <a:t>баллов</a:t>
            </a:r>
            <a:r>
              <a:rPr sz="2800" b="1" i="1" spc="-10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2A500F"/>
                </a:solidFill>
                <a:latin typeface="Arial"/>
                <a:cs typeface="Arial"/>
              </a:rPr>
              <a:t>ЕГЭ</a:t>
            </a:r>
            <a:r>
              <a:rPr sz="2800" b="1" i="1" spc="-10" dirty="0">
                <a:solidFill>
                  <a:srgbClr val="2A500F"/>
                </a:solidFill>
                <a:latin typeface="Arial"/>
                <a:cs typeface="Arial"/>
              </a:rPr>
              <a:t> по: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 dirty="0">
              <a:latin typeface="Arial"/>
              <a:cs typeface="Arial"/>
            </a:endParaRPr>
          </a:p>
          <a:p>
            <a:pPr marL="104775">
              <a:lnSpc>
                <a:spcPct val="100000"/>
              </a:lnSpc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 русскому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языку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24</a:t>
            </a:r>
            <a:r>
              <a:rPr sz="24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балла</a:t>
            </a:r>
            <a:endParaRPr sz="2400" dirty="0">
              <a:latin typeface="Arial"/>
              <a:cs typeface="Arial"/>
            </a:endParaRPr>
          </a:p>
          <a:p>
            <a:pPr marL="104775" marR="5080">
              <a:lnSpc>
                <a:spcPct val="100000"/>
              </a:lnSpc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(по</a:t>
            </a:r>
            <a:r>
              <a:rPr sz="2400" b="1" i="1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100-балльной</a:t>
            </a:r>
            <a:r>
              <a:rPr sz="2400" b="1" i="1" spc="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шкале)</a:t>
            </a:r>
            <a:r>
              <a:rPr sz="2400" b="1" i="1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для</a:t>
            </a:r>
            <a:r>
              <a:rPr sz="2400" b="1" i="1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получения</a:t>
            </a:r>
            <a:r>
              <a:rPr sz="2400" b="1" i="1" spc="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аттестата, </a:t>
            </a:r>
            <a:r>
              <a:rPr sz="2400" b="1" i="1" spc="-6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 smtClean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lang="ru-RU" sz="2400" b="1" i="1" spc="-5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400" b="1" i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10" dirty="0" err="1" smtClean="0">
                <a:solidFill>
                  <a:srgbClr val="FF0000"/>
                </a:solidFill>
                <a:latin typeface="Arial"/>
                <a:cs typeface="Arial"/>
              </a:rPr>
              <a:t>балл</a:t>
            </a:r>
            <a:r>
              <a:rPr lang="ru-RU" sz="2400" b="1" i="1" spc="-10" dirty="0" smtClean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400" b="1" i="1" spc="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для 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поступления</a:t>
            </a:r>
            <a:r>
              <a:rPr sz="240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5" dirty="0">
                <a:solidFill>
                  <a:srgbClr val="001F5F"/>
                </a:solidFill>
                <a:latin typeface="Arial"/>
                <a:cs typeface="Arial"/>
              </a:rPr>
              <a:t>ВУЗ.</a:t>
            </a:r>
            <a:endParaRPr sz="2400" dirty="0">
              <a:latin typeface="Arial"/>
              <a:cs typeface="Arial"/>
            </a:endParaRPr>
          </a:p>
          <a:p>
            <a:pPr marL="12700" marR="2117090">
              <a:lnSpc>
                <a:spcPct val="100000"/>
              </a:lnSpc>
              <a:spcBef>
                <a:spcPts val="1905"/>
              </a:spcBef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математике</a:t>
            </a:r>
            <a:r>
              <a:rPr sz="2400" b="1" i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25" dirty="0">
                <a:solidFill>
                  <a:srgbClr val="001F5F"/>
                </a:solidFill>
                <a:latin typeface="Arial"/>
                <a:cs typeface="Arial"/>
              </a:rPr>
              <a:t>базового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уровня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3</a:t>
            </a:r>
            <a:r>
              <a:rPr sz="24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балла </a:t>
            </a:r>
            <a:r>
              <a:rPr sz="2400" b="1" i="1" spc="-6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(по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5-балльной шкале),</a:t>
            </a:r>
            <a:endParaRPr sz="2400" dirty="0">
              <a:latin typeface="Arial"/>
              <a:cs typeface="Arial"/>
            </a:endParaRPr>
          </a:p>
          <a:p>
            <a:pPr marL="67310">
              <a:lnSpc>
                <a:spcPct val="100000"/>
              </a:lnSpc>
              <a:spcBef>
                <a:spcPts val="2039"/>
              </a:spcBef>
            </a:pPr>
            <a:r>
              <a:rPr sz="2400" b="1" i="1" dirty="0" smtClean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400" b="1" i="1" spc="-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математике</a:t>
            </a:r>
            <a:r>
              <a:rPr sz="2400" b="1" i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профильного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уровня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40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27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Arial"/>
                <a:cs typeface="Arial"/>
              </a:rPr>
              <a:t>баллов</a:t>
            </a:r>
            <a:endParaRPr sz="2400" dirty="0">
              <a:latin typeface="Arial"/>
              <a:cs typeface="Arial"/>
            </a:endParaRPr>
          </a:p>
          <a:p>
            <a:pPr marL="67310" marR="42545">
              <a:lnSpc>
                <a:spcPct val="100000"/>
              </a:lnSpc>
              <a:spcBef>
                <a:spcPts val="5"/>
              </a:spcBef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(по</a:t>
            </a:r>
            <a:r>
              <a:rPr sz="2400" b="1" i="1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100-балльной</a:t>
            </a:r>
            <a:r>
              <a:rPr sz="2400" b="1" i="1" spc="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шкале)</a:t>
            </a:r>
            <a:r>
              <a:rPr sz="2400" b="1" i="1" spc="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для</a:t>
            </a:r>
            <a:r>
              <a:rPr sz="2400" b="1" i="1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получения</a:t>
            </a:r>
            <a:r>
              <a:rPr sz="2400" b="1" i="1" spc="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аттестата, </a:t>
            </a:r>
            <a:r>
              <a:rPr sz="2400" b="1" i="1" spc="-6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39 </a:t>
            </a: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баллов</a:t>
            </a:r>
            <a:r>
              <a:rPr sz="2400" b="1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для 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поступления</a:t>
            </a:r>
            <a:r>
              <a:rPr sz="240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5" dirty="0">
                <a:solidFill>
                  <a:srgbClr val="001F5F"/>
                </a:solidFill>
                <a:latin typeface="Arial"/>
                <a:cs typeface="Arial"/>
              </a:rPr>
              <a:t>ВУЗ.</a:t>
            </a:r>
            <a:r>
              <a:rPr sz="2400" b="1" i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5148A59-F100-46AA-AFB2-4486F9176B1E}" type="datetime1">
              <a:rPr lang="ru-RU" smtClean="0"/>
              <a:t>19.01.2024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491996" y="5419344"/>
            <a:ext cx="7366000" cy="934719"/>
            <a:chOff x="1491996" y="5419344"/>
            <a:chExt cx="7366000" cy="934719"/>
          </a:xfrm>
        </p:grpSpPr>
        <p:sp>
          <p:nvSpPr>
            <p:cNvPr id="5" name="object 5"/>
            <p:cNvSpPr/>
            <p:nvPr/>
          </p:nvSpPr>
          <p:spPr>
            <a:xfrm>
              <a:off x="1501902" y="5429250"/>
              <a:ext cx="7345680" cy="914400"/>
            </a:xfrm>
            <a:custGeom>
              <a:avLst/>
              <a:gdLst/>
              <a:ahLst/>
              <a:cxnLst/>
              <a:rect l="l" t="t" r="r" b="b"/>
              <a:pathLst>
                <a:path w="7345680" h="914400">
                  <a:moveTo>
                    <a:pt x="7193280" y="0"/>
                  </a:moveTo>
                  <a:lnTo>
                    <a:pt x="152399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68"/>
                  </a:lnTo>
                  <a:lnTo>
                    <a:pt x="29394" y="852003"/>
                  </a:lnTo>
                  <a:lnTo>
                    <a:pt x="62380" y="884994"/>
                  </a:lnTo>
                  <a:lnTo>
                    <a:pt x="104217" y="906630"/>
                  </a:lnTo>
                  <a:lnTo>
                    <a:pt x="152399" y="914400"/>
                  </a:lnTo>
                  <a:lnTo>
                    <a:pt x="7193280" y="914400"/>
                  </a:lnTo>
                  <a:lnTo>
                    <a:pt x="7241462" y="906630"/>
                  </a:lnTo>
                  <a:lnTo>
                    <a:pt x="7283299" y="884994"/>
                  </a:lnTo>
                  <a:lnTo>
                    <a:pt x="7316285" y="852003"/>
                  </a:lnTo>
                  <a:lnTo>
                    <a:pt x="7337913" y="810168"/>
                  </a:lnTo>
                  <a:lnTo>
                    <a:pt x="7345680" y="762000"/>
                  </a:lnTo>
                  <a:lnTo>
                    <a:pt x="7345680" y="152400"/>
                  </a:lnTo>
                  <a:lnTo>
                    <a:pt x="7337913" y="104217"/>
                  </a:lnTo>
                  <a:lnTo>
                    <a:pt x="7316285" y="62380"/>
                  </a:lnTo>
                  <a:lnTo>
                    <a:pt x="7283299" y="29394"/>
                  </a:lnTo>
                  <a:lnTo>
                    <a:pt x="7241462" y="7766"/>
                  </a:lnTo>
                  <a:lnTo>
                    <a:pt x="7193280" y="0"/>
                  </a:lnTo>
                  <a:close/>
                </a:path>
              </a:pathLst>
            </a:custGeom>
            <a:solidFill>
              <a:srgbClr val="CFDA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1902" y="5429250"/>
              <a:ext cx="7345680" cy="914400"/>
            </a:xfrm>
            <a:custGeom>
              <a:avLst/>
              <a:gdLst/>
              <a:ahLst/>
              <a:cxnLst/>
              <a:rect l="l" t="t" r="r" b="b"/>
              <a:pathLst>
                <a:path w="7345680" h="9144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399" y="0"/>
                  </a:lnTo>
                  <a:lnTo>
                    <a:pt x="7193280" y="0"/>
                  </a:lnTo>
                  <a:lnTo>
                    <a:pt x="7241462" y="7766"/>
                  </a:lnTo>
                  <a:lnTo>
                    <a:pt x="7283299" y="29394"/>
                  </a:lnTo>
                  <a:lnTo>
                    <a:pt x="7316285" y="62380"/>
                  </a:lnTo>
                  <a:lnTo>
                    <a:pt x="7337913" y="104217"/>
                  </a:lnTo>
                  <a:lnTo>
                    <a:pt x="7345680" y="152400"/>
                  </a:lnTo>
                  <a:lnTo>
                    <a:pt x="7345680" y="762000"/>
                  </a:lnTo>
                  <a:lnTo>
                    <a:pt x="7337913" y="810168"/>
                  </a:lnTo>
                  <a:lnTo>
                    <a:pt x="7316285" y="852003"/>
                  </a:lnTo>
                  <a:lnTo>
                    <a:pt x="7283299" y="884994"/>
                  </a:lnTo>
                  <a:lnTo>
                    <a:pt x="7241462" y="906630"/>
                  </a:lnTo>
                  <a:lnTo>
                    <a:pt x="7193280" y="914400"/>
                  </a:lnTo>
                  <a:lnTo>
                    <a:pt x="152399" y="914400"/>
                  </a:lnTo>
                  <a:lnTo>
                    <a:pt x="104217" y="906630"/>
                  </a:lnTo>
                  <a:lnTo>
                    <a:pt x="62380" y="884994"/>
                  </a:lnTo>
                  <a:lnTo>
                    <a:pt x="29394" y="852003"/>
                  </a:lnTo>
                  <a:lnTo>
                    <a:pt x="7766" y="810168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78129" y="182879"/>
            <a:ext cx="8735695" cy="1003300"/>
            <a:chOff x="278129" y="182879"/>
            <a:chExt cx="8735695" cy="10033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083" y="182879"/>
              <a:ext cx="2426208" cy="10027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8129" y="1117854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33673" y="118363"/>
            <a:ext cx="45885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Неудовлетворительный</a:t>
            </a:r>
            <a:endParaRPr sz="2800"/>
          </a:p>
        </p:txBody>
      </p:sp>
      <p:sp>
        <p:nvSpPr>
          <p:cNvPr id="11" name="object 11"/>
          <p:cNvSpPr txBox="1"/>
          <p:nvPr/>
        </p:nvSpPr>
        <p:spPr>
          <a:xfrm>
            <a:off x="754176" y="545084"/>
            <a:ext cx="8872220" cy="58573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40405">
              <a:lnSpc>
                <a:spcPct val="100000"/>
              </a:lnSpc>
              <a:spcBef>
                <a:spcPts val="95"/>
              </a:spcBef>
            </a:pPr>
            <a:r>
              <a:rPr sz="2800" b="1" i="1" spc="-30" dirty="0">
                <a:solidFill>
                  <a:srgbClr val="C00000"/>
                </a:solidFill>
                <a:latin typeface="Arial"/>
                <a:cs typeface="Arial"/>
              </a:rPr>
              <a:t>результат</a:t>
            </a:r>
            <a:r>
              <a:rPr sz="2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28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Arial"/>
                <a:cs typeface="Arial"/>
              </a:rPr>
              <a:t>ЕГЭ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750" dirty="0">
              <a:latin typeface="Arial"/>
              <a:cs typeface="Arial"/>
            </a:endParaRPr>
          </a:p>
          <a:p>
            <a:pPr marL="312420" indent="-280670">
              <a:lnSpc>
                <a:spcPct val="100000"/>
              </a:lnSpc>
              <a:buAutoNum type="arabicPeriod"/>
              <a:tabLst>
                <a:tab pos="313055" algn="l"/>
              </a:tabLst>
            </a:pPr>
            <a:r>
              <a:rPr sz="2000" b="1" i="1" spc="-10" dirty="0">
                <a:solidFill>
                  <a:srgbClr val="003399"/>
                </a:solidFill>
                <a:latin typeface="Arial"/>
                <a:cs typeface="Arial"/>
              </a:rPr>
              <a:t>Неудовлетворительный </a:t>
            </a:r>
            <a:r>
              <a:rPr sz="2000" b="1" i="1" spc="-15" dirty="0">
                <a:solidFill>
                  <a:srgbClr val="003399"/>
                </a:solidFill>
                <a:latin typeface="Arial"/>
                <a:cs typeface="Arial"/>
              </a:rPr>
              <a:t>результат</a:t>
            </a:r>
            <a:r>
              <a:rPr sz="20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по</a:t>
            </a:r>
            <a:r>
              <a:rPr sz="2000" b="1" i="1" u="sng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одному</a:t>
            </a:r>
            <a:r>
              <a:rPr sz="20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из</a:t>
            </a:r>
            <a:r>
              <a:rPr sz="2000" b="1" i="1" u="sng" spc="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обязательных</a:t>
            </a:r>
            <a:endParaRPr sz="2000" u="sng" dirty="0">
              <a:latin typeface="Arial"/>
              <a:cs typeface="Arial"/>
            </a:endParaRPr>
          </a:p>
          <a:p>
            <a:pPr marL="318770">
              <a:lnSpc>
                <a:spcPct val="100000"/>
              </a:lnSpc>
              <a:spcBef>
                <a:spcPts val="5"/>
              </a:spcBef>
            </a:pP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учебных</a:t>
            </a:r>
            <a:r>
              <a:rPr sz="2000" b="1" i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предметов</a:t>
            </a:r>
            <a:r>
              <a:rPr sz="2000" b="1" i="1" u="sng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(русский</a:t>
            </a:r>
            <a:r>
              <a:rPr sz="2000" b="1" i="1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язык</a:t>
            </a:r>
            <a:r>
              <a:rPr sz="2000" b="1" i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или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математика)</a:t>
            </a:r>
            <a:r>
              <a:rPr sz="2000" b="1" i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–</a:t>
            </a:r>
            <a:endParaRPr sz="2000" dirty="0">
              <a:latin typeface="Arial"/>
              <a:cs typeface="Arial"/>
            </a:endParaRPr>
          </a:p>
          <a:p>
            <a:pPr marL="318770" marR="547370">
              <a:lnSpc>
                <a:spcPct val="100000"/>
              </a:lnSpc>
            </a:pP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пересдача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 </a:t>
            </a:r>
            <a:r>
              <a:rPr sz="20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текущем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учебном </a:t>
            </a:r>
            <a:r>
              <a:rPr sz="2000" b="1" i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году</a:t>
            </a:r>
            <a:r>
              <a:rPr sz="2000" b="1" i="1" u="sng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в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дополнительные сроки </a:t>
            </a:r>
            <a:r>
              <a:rPr sz="2000" b="1" i="1" spc="-5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(июнь).</a:t>
            </a:r>
            <a:endParaRPr sz="2000" u="sng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 dirty="0">
              <a:latin typeface="Arial"/>
              <a:cs typeface="Arial"/>
            </a:endParaRPr>
          </a:p>
          <a:p>
            <a:pPr marL="327660" indent="-280670">
              <a:lnSpc>
                <a:spcPct val="100000"/>
              </a:lnSpc>
              <a:buClr>
                <a:srgbClr val="003399"/>
              </a:buClr>
              <a:buAutoNum type="arabicPeriod" startAt="2"/>
              <a:tabLst>
                <a:tab pos="328295" algn="l"/>
              </a:tabLst>
            </a:pPr>
            <a:r>
              <a:rPr sz="20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Повторно</a:t>
            </a:r>
            <a:r>
              <a:rPr sz="2000" b="1" i="1" u="sng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3399"/>
                </a:solidFill>
                <a:latin typeface="Arial"/>
                <a:cs typeface="Arial"/>
              </a:rPr>
              <a:t>неудовлетворительный</a:t>
            </a:r>
            <a:r>
              <a:rPr sz="2000" b="1" i="1" spc="-15" dirty="0">
                <a:solidFill>
                  <a:srgbClr val="003399"/>
                </a:solidFill>
                <a:latin typeface="Arial"/>
                <a:cs typeface="Arial"/>
              </a:rPr>
              <a:t> результат</a:t>
            </a:r>
            <a:r>
              <a:rPr sz="2000" b="1" i="1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по</a:t>
            </a:r>
            <a:r>
              <a:rPr sz="2000" b="1" i="1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одному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из</a:t>
            </a:r>
            <a:endParaRPr sz="2000" dirty="0">
              <a:latin typeface="Arial"/>
              <a:cs typeface="Arial"/>
            </a:endParaRPr>
          </a:p>
          <a:p>
            <a:pPr marL="334010">
              <a:lnSpc>
                <a:spcPct val="100000"/>
              </a:lnSpc>
            </a:pP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этих</a:t>
            </a:r>
            <a:r>
              <a:rPr sz="2000" b="1" i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предметов</a:t>
            </a:r>
            <a:r>
              <a:rPr sz="2000" b="1" i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в</a:t>
            </a:r>
            <a:r>
              <a:rPr sz="2000" b="1" i="1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дополнительные</a:t>
            </a:r>
            <a:r>
              <a:rPr sz="2000" b="1" i="1" spc="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сроки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 –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пересдача</a:t>
            </a:r>
            <a:r>
              <a:rPr sz="2000" b="1" i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не</a:t>
            </a:r>
            <a:r>
              <a:rPr sz="2000" b="1" i="1" spc="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ранее</a:t>
            </a:r>
            <a:endParaRPr sz="2000" dirty="0">
              <a:latin typeface="Arial"/>
              <a:cs typeface="Arial"/>
            </a:endParaRPr>
          </a:p>
          <a:p>
            <a:pPr marL="334010">
              <a:lnSpc>
                <a:spcPct val="100000"/>
              </a:lnSpc>
            </a:pP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1</a:t>
            </a:r>
            <a:r>
              <a:rPr sz="20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сентября</a:t>
            </a:r>
            <a:r>
              <a:rPr sz="2000" b="1" i="1" u="sng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текущего</a:t>
            </a:r>
            <a:r>
              <a:rPr sz="2000" b="1" i="1" u="sng" spc="-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года.</a:t>
            </a:r>
            <a:endParaRPr sz="2000" u="sng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 marL="299085" marR="407670" indent="-287020">
              <a:lnSpc>
                <a:spcPct val="100000"/>
              </a:lnSpc>
              <a:spcBef>
                <a:spcPts val="1560"/>
              </a:spcBef>
              <a:buAutoNum type="arabicPeriod" startAt="3"/>
              <a:tabLst>
                <a:tab pos="293370" algn="l"/>
              </a:tabLst>
            </a:pPr>
            <a:r>
              <a:rPr sz="2000" b="1" i="1" spc="-10" dirty="0">
                <a:solidFill>
                  <a:srgbClr val="003399"/>
                </a:solidFill>
                <a:latin typeface="Arial"/>
                <a:cs typeface="Arial"/>
              </a:rPr>
              <a:t>Неудовлетворительный </a:t>
            </a:r>
            <a:r>
              <a:rPr sz="2000" b="1" i="1" spc="-15" dirty="0">
                <a:solidFill>
                  <a:srgbClr val="003399"/>
                </a:solidFill>
                <a:latin typeface="Arial"/>
                <a:cs typeface="Arial"/>
              </a:rPr>
              <a:t>результат</a:t>
            </a:r>
            <a:r>
              <a:rPr sz="20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и по </a:t>
            </a:r>
            <a:r>
              <a:rPr sz="20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русскому языку,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и по </a:t>
            </a:r>
            <a:r>
              <a:rPr sz="2000" b="1" i="1" u="sng" spc="-5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математике</a:t>
            </a:r>
            <a:r>
              <a:rPr sz="2000" b="1" i="1" u="sng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–</a:t>
            </a:r>
            <a:r>
              <a:rPr sz="2000" b="1" i="1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пересдача</a:t>
            </a:r>
            <a:r>
              <a:rPr sz="2000" b="1" i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не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ранее</a:t>
            </a:r>
            <a:r>
              <a:rPr sz="20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1</a:t>
            </a:r>
            <a:r>
              <a:rPr sz="2000" b="1" i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сентября</a:t>
            </a:r>
            <a:r>
              <a:rPr sz="2000" b="1" i="1" u="sng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текущего</a:t>
            </a:r>
            <a:r>
              <a:rPr sz="2000" b="1" i="1" u="sng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года.</a:t>
            </a:r>
            <a:endParaRPr sz="2000" u="sng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 dirty="0">
              <a:latin typeface="Arial"/>
              <a:cs typeface="Arial"/>
            </a:endParaRPr>
          </a:p>
          <a:p>
            <a:pPr marL="2920365" marR="1638935" indent="-1669414">
              <a:lnSpc>
                <a:spcPct val="100000"/>
              </a:lnSpc>
            </a:pPr>
            <a:r>
              <a:rPr sz="2400" b="1" i="1" spc="-5" dirty="0">
                <a:solidFill>
                  <a:srgbClr val="990033"/>
                </a:solidFill>
                <a:latin typeface="Arial"/>
                <a:cs typeface="Arial"/>
              </a:rPr>
              <a:t>Предметы</a:t>
            </a:r>
            <a:r>
              <a:rPr sz="2400" b="1" i="1" dirty="0">
                <a:solidFill>
                  <a:srgbClr val="990033"/>
                </a:solidFill>
                <a:latin typeface="Arial"/>
                <a:cs typeface="Arial"/>
              </a:rPr>
              <a:t> по</a:t>
            </a:r>
            <a:r>
              <a:rPr sz="2400" b="1" i="1" spc="-20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2400" b="1" i="1" spc="-15" dirty="0">
                <a:solidFill>
                  <a:srgbClr val="990033"/>
                </a:solidFill>
                <a:latin typeface="Arial"/>
                <a:cs typeface="Arial"/>
              </a:rPr>
              <a:t>выбору </a:t>
            </a:r>
            <a:r>
              <a:rPr sz="2400" b="1" i="1" dirty="0">
                <a:solidFill>
                  <a:srgbClr val="990033"/>
                </a:solidFill>
                <a:latin typeface="Arial"/>
                <a:cs typeface="Arial"/>
              </a:rPr>
              <a:t>в</a:t>
            </a:r>
            <a:r>
              <a:rPr sz="2400" b="1" i="1" spc="-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2400" b="1" i="1" spc="-20" dirty="0">
                <a:solidFill>
                  <a:srgbClr val="990033"/>
                </a:solidFill>
                <a:latin typeface="Arial"/>
                <a:cs typeface="Arial"/>
              </a:rPr>
              <a:t>текущем</a:t>
            </a:r>
            <a:r>
              <a:rPr sz="2400" b="1" i="1" spc="20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2400" b="1" i="1" spc="-15" dirty="0">
                <a:solidFill>
                  <a:srgbClr val="990033"/>
                </a:solidFill>
                <a:latin typeface="Arial"/>
                <a:cs typeface="Arial"/>
              </a:rPr>
              <a:t>году </a:t>
            </a:r>
            <a:r>
              <a:rPr sz="2400" b="1" i="1" spc="-65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990033"/>
                </a:solidFill>
                <a:latin typeface="Arial"/>
                <a:cs typeface="Arial"/>
              </a:rPr>
              <a:t>не</a:t>
            </a:r>
            <a:r>
              <a:rPr sz="2400" b="1" i="1" spc="-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990033"/>
                </a:solidFill>
                <a:latin typeface="Arial"/>
                <a:cs typeface="Arial"/>
              </a:rPr>
              <a:t>пересдаются.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957818E-E8EF-45F8-B152-D6D1D8DC1B12}" type="datetime1">
              <a:rPr lang="ru-RU" smtClean="0"/>
              <a:t>19.01.2024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0633" y="242315"/>
            <a:ext cx="8735695" cy="1003300"/>
            <a:chOff x="500633" y="242315"/>
            <a:chExt cx="8735695" cy="10033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587" y="242315"/>
              <a:ext cx="2426208" cy="10027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0633" y="1177290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75075" y="236042"/>
            <a:ext cx="42716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rebuchet MS"/>
                <a:cs typeface="Trebuchet MS"/>
              </a:rPr>
              <a:t>ЕГЭ</a:t>
            </a:r>
            <a:r>
              <a:rPr spc="-40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по</a:t>
            </a:r>
            <a:r>
              <a:rPr spc="-40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информатике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8968" y="1288160"/>
            <a:ext cx="3474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Ключевые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 особенности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КЕГЭ: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8968" y="1562480"/>
            <a:ext cx="353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  <a:tab pos="299720" algn="l"/>
                <a:tab pos="1646555" algn="l"/>
              </a:tabLst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Участник	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самостоятельно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98746" y="1562480"/>
            <a:ext cx="4233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8850" algn="l"/>
                <a:tab pos="2184400" algn="l"/>
                <a:tab pos="276352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сдает	экзамен	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на	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компьютере,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5480" y="1836496"/>
            <a:ext cx="48983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используя</a:t>
            </a:r>
            <a:r>
              <a:rPr sz="18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установленное</a:t>
            </a:r>
            <a:r>
              <a:rPr sz="18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стандартное</a:t>
            </a:r>
            <a:r>
              <a:rPr sz="18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24527" y="2111502"/>
            <a:ext cx="1099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черновик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68695" y="2111502"/>
            <a:ext cx="1171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участника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75175" y="2111502"/>
            <a:ext cx="38563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07665">
              <a:lnSpc>
                <a:spcPct val="100000"/>
              </a:lnSpc>
              <a:spcBef>
                <a:spcPts val="100"/>
              </a:spcBef>
              <a:tabLst>
                <a:tab pos="1736089" algn="l"/>
                <a:tab pos="2059305" algn="l"/>
                <a:tab pos="2693035" algn="l"/>
              </a:tabLst>
            </a:pPr>
            <a:r>
              <a:rPr sz="1800" b="1" spc="-5" dirty="0" err="1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10" dirty="0" err="1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800" b="1" dirty="0" err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10" dirty="0" err="1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dirty="0" err="1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30" dirty="0" err="1">
                <a:solidFill>
                  <a:srgbClr val="001F5F"/>
                </a:solidFill>
                <a:latin typeface="Arial"/>
                <a:cs typeface="Arial"/>
              </a:rPr>
              <a:t>г</a:t>
            </a:r>
            <a:r>
              <a:rPr sz="1800" b="1" dirty="0" err="1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 err="1" smtClean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10" dirty="0" err="1" smtClean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55" dirty="0" err="1" smtClean="0">
                <a:solidFill>
                  <a:srgbClr val="001F5F"/>
                </a:solidFill>
                <a:latin typeface="Arial"/>
                <a:cs typeface="Arial"/>
              </a:rPr>
              <a:t>ф</a:t>
            </a:r>
            <a:r>
              <a:rPr sz="1800" b="1" spc="10" dirty="0" err="1" smtClean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" dirty="0" err="1" smtClean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800" b="1" spc="-25" dirty="0" err="1" smtClean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800" b="1" spc="5" dirty="0" err="1" smtClean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" dirty="0" err="1" smtClean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5" dirty="0" err="1" smtClean="0">
                <a:solidFill>
                  <a:srgbClr val="001F5F"/>
                </a:solidFill>
                <a:latin typeface="Arial"/>
                <a:cs typeface="Arial"/>
              </a:rPr>
              <a:t>ик</a:t>
            </a:r>
            <a:r>
              <a:rPr sz="1800" b="1" dirty="0" err="1" smtClean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(ч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овик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8968" y="2111502"/>
            <a:ext cx="41027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72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Каждому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участнику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выдается </a:t>
            </a:r>
            <a:r>
              <a:rPr sz="1800" b="1" spc="-4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государственного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экзамена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по 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участника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КЕГЭ)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8968" y="2934461"/>
            <a:ext cx="805243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72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Состав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инструментов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(версий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стандартного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ПО),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используемых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 участником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для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решения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заданий,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определяется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уровне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субъекта</a:t>
            </a:r>
            <a:r>
              <a:rPr sz="18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Российской</a:t>
            </a:r>
            <a:r>
              <a:rPr sz="18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Федерации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4604" y="3910584"/>
            <a:ext cx="1865375" cy="131521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60264" y="3502152"/>
            <a:ext cx="3774947" cy="318668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724611" y="5546852"/>
            <a:ext cx="40544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Ответы</a:t>
            </a:r>
            <a:r>
              <a:rPr sz="18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18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задания</a:t>
            </a:r>
            <a:r>
              <a:rPr sz="18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проверяются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автоматически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422892" y="2601467"/>
            <a:ext cx="2780030" cy="4267200"/>
            <a:chOff x="9422892" y="2601467"/>
            <a:chExt cx="2780030" cy="4267200"/>
          </a:xfrm>
        </p:grpSpPr>
        <p:sp>
          <p:nvSpPr>
            <p:cNvPr id="20" name="object 20"/>
            <p:cNvSpPr/>
            <p:nvPr/>
          </p:nvSpPr>
          <p:spPr>
            <a:xfrm>
              <a:off x="9432798" y="2611373"/>
              <a:ext cx="2760345" cy="4247515"/>
            </a:xfrm>
            <a:custGeom>
              <a:avLst/>
              <a:gdLst/>
              <a:ahLst/>
              <a:cxnLst/>
              <a:rect l="l" t="t" r="r" b="b"/>
              <a:pathLst>
                <a:path w="2760345" h="4247515">
                  <a:moveTo>
                    <a:pt x="2759963" y="0"/>
                  </a:moveTo>
                  <a:lnTo>
                    <a:pt x="0" y="0"/>
                  </a:lnTo>
                  <a:lnTo>
                    <a:pt x="0" y="4247388"/>
                  </a:lnTo>
                  <a:lnTo>
                    <a:pt x="2759963" y="4247388"/>
                  </a:lnTo>
                  <a:lnTo>
                    <a:pt x="27599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432798" y="2611373"/>
              <a:ext cx="2760345" cy="4247515"/>
            </a:xfrm>
            <a:custGeom>
              <a:avLst/>
              <a:gdLst/>
              <a:ahLst/>
              <a:cxnLst/>
              <a:rect l="l" t="t" r="r" b="b"/>
              <a:pathLst>
                <a:path w="2760345" h="4247515">
                  <a:moveTo>
                    <a:pt x="0" y="4247388"/>
                  </a:moveTo>
                  <a:lnTo>
                    <a:pt x="2759963" y="4247388"/>
                  </a:lnTo>
                  <a:lnTo>
                    <a:pt x="2759963" y="0"/>
                  </a:lnTo>
                  <a:lnTo>
                    <a:pt x="0" y="0"/>
                  </a:lnTo>
                  <a:lnTo>
                    <a:pt x="0" y="4247388"/>
                  </a:lnTo>
                  <a:close/>
                </a:path>
              </a:pathLst>
            </a:custGeom>
            <a:ln w="19812">
              <a:solidFill>
                <a:srgbClr val="539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512045" y="2636901"/>
            <a:ext cx="1195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6575" algn="l"/>
              </a:tabLst>
            </a:pPr>
            <a:r>
              <a:rPr sz="1800" dirty="0">
                <a:latin typeface="Georgia"/>
                <a:cs typeface="Georgia"/>
              </a:rPr>
              <a:t>В	</a:t>
            </a:r>
            <a:r>
              <a:rPr sz="1800" spc="5" dirty="0">
                <a:latin typeface="Georgia"/>
                <a:cs typeface="Georgia"/>
              </a:rPr>
              <a:t>н</a:t>
            </a:r>
            <a:r>
              <a:rPr sz="1800" spc="-5" dirty="0">
                <a:latin typeface="Georgia"/>
                <a:cs typeface="Georgia"/>
              </a:rPr>
              <a:t>о</a:t>
            </a:r>
            <a:r>
              <a:rPr sz="1800" dirty="0">
                <a:latin typeface="Georgia"/>
                <a:cs typeface="Georgia"/>
              </a:rPr>
              <a:t>в</a:t>
            </a:r>
            <a:r>
              <a:rPr sz="1800" spc="-5" dirty="0">
                <a:latin typeface="Georgia"/>
                <a:cs typeface="Georgia"/>
              </a:rPr>
              <a:t>ой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512045" y="2911221"/>
            <a:ext cx="11525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096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порядка 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подро</a:t>
            </a:r>
            <a:r>
              <a:rPr sz="1800" spc="10" dirty="0">
                <a:latin typeface="Georgia"/>
                <a:cs typeface="Georgia"/>
              </a:rPr>
              <a:t>б</a:t>
            </a:r>
            <a:r>
              <a:rPr sz="1800" dirty="0">
                <a:latin typeface="Georgia"/>
                <a:cs typeface="Georgia"/>
              </a:rPr>
              <a:t>но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процедура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821161" y="2636901"/>
            <a:ext cx="12954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р</a:t>
            </a:r>
            <a:r>
              <a:rPr sz="1800" spc="5" dirty="0">
                <a:latin typeface="Georgia"/>
                <a:cs typeface="Georgia"/>
              </a:rPr>
              <a:t>е</a:t>
            </a:r>
            <a:r>
              <a:rPr sz="1800" dirty="0">
                <a:latin typeface="Georgia"/>
                <a:cs typeface="Georgia"/>
              </a:rPr>
              <a:t>да</a:t>
            </a:r>
            <a:r>
              <a:rPr sz="1800" spc="5" dirty="0">
                <a:latin typeface="Georgia"/>
                <a:cs typeface="Georgia"/>
              </a:rPr>
              <a:t>к</a:t>
            </a:r>
            <a:r>
              <a:rPr sz="1800" dirty="0">
                <a:latin typeface="Georgia"/>
                <a:cs typeface="Georgia"/>
              </a:rPr>
              <a:t>ции</a:t>
            </a:r>
            <a:endParaRPr sz="1800">
              <a:latin typeface="Georgia"/>
              <a:cs typeface="Georgia"/>
            </a:endParaRPr>
          </a:p>
          <a:p>
            <a:pPr marL="12700" marR="7620" indent="662940" algn="just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бо</a:t>
            </a:r>
            <a:r>
              <a:rPr sz="1800" spc="5" dirty="0">
                <a:latin typeface="Georgia"/>
                <a:cs typeface="Georgia"/>
              </a:rPr>
              <a:t>л</a:t>
            </a:r>
            <a:r>
              <a:rPr sz="1800" dirty="0">
                <a:latin typeface="Georgia"/>
                <a:cs typeface="Georgia"/>
              </a:rPr>
              <a:t>ее  прописана </a:t>
            </a:r>
            <a:r>
              <a:rPr sz="1800" spc="5" dirty="0">
                <a:latin typeface="Georgia"/>
                <a:cs typeface="Georgia"/>
              </a:rPr>
              <a:t> п</a:t>
            </a:r>
            <a:r>
              <a:rPr sz="1800" spc="-5" dirty="0">
                <a:latin typeface="Georgia"/>
                <a:cs typeface="Georgia"/>
              </a:rPr>
              <a:t>р</a:t>
            </a:r>
            <a:r>
              <a:rPr sz="1800" dirty="0">
                <a:latin typeface="Georgia"/>
                <a:cs typeface="Georgia"/>
              </a:rPr>
              <a:t>о</a:t>
            </a:r>
            <a:r>
              <a:rPr sz="1800" spc="-5" dirty="0">
                <a:latin typeface="Georgia"/>
                <a:cs typeface="Georgia"/>
              </a:rPr>
              <a:t>в</a:t>
            </a:r>
            <a:r>
              <a:rPr sz="1800" spc="5" dirty="0">
                <a:latin typeface="Georgia"/>
                <a:cs typeface="Georgia"/>
              </a:rPr>
              <a:t>е</a:t>
            </a:r>
            <a:r>
              <a:rPr sz="1800" dirty="0">
                <a:latin typeface="Georgia"/>
                <a:cs typeface="Georgia"/>
              </a:rPr>
              <a:t>д</a:t>
            </a:r>
            <a:r>
              <a:rPr sz="1800" spc="5" dirty="0">
                <a:latin typeface="Georgia"/>
                <a:cs typeface="Georgia"/>
              </a:rPr>
              <a:t>е</a:t>
            </a:r>
            <a:r>
              <a:rPr sz="1800" dirty="0">
                <a:latin typeface="Georgia"/>
                <a:cs typeface="Georgia"/>
              </a:rPr>
              <a:t>ния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12045" y="3733876"/>
            <a:ext cx="260413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1966595" algn="l"/>
              </a:tabLst>
            </a:pPr>
            <a:r>
              <a:rPr sz="1800" spc="-5" dirty="0">
                <a:latin typeface="Georgia"/>
                <a:cs typeface="Georgia"/>
              </a:rPr>
              <a:t>ЕГЭ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по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информатике.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Сок</a:t>
            </a:r>
            <a:r>
              <a:rPr sz="1800" spc="5" dirty="0">
                <a:latin typeface="Georgia"/>
                <a:cs typeface="Georgia"/>
              </a:rPr>
              <a:t>р</a:t>
            </a:r>
            <a:r>
              <a:rPr sz="1800" spc="-10" dirty="0">
                <a:latin typeface="Georgia"/>
                <a:cs typeface="Georgia"/>
              </a:rPr>
              <a:t>а</a:t>
            </a:r>
            <a:r>
              <a:rPr sz="1800" spc="-5" dirty="0">
                <a:latin typeface="Georgia"/>
                <a:cs typeface="Georgia"/>
              </a:rPr>
              <a:t>щ</a:t>
            </a:r>
            <a:r>
              <a:rPr sz="1800" spc="5" dirty="0">
                <a:latin typeface="Georgia"/>
                <a:cs typeface="Georgia"/>
              </a:rPr>
              <a:t>е</a:t>
            </a:r>
            <a:r>
              <a:rPr sz="1800" dirty="0">
                <a:latin typeface="Georgia"/>
                <a:cs typeface="Georgia"/>
              </a:rPr>
              <a:t>ны	</a:t>
            </a:r>
            <a:r>
              <a:rPr sz="1800" spc="-5" dirty="0">
                <a:latin typeface="Georgia"/>
                <a:cs typeface="Georgia"/>
              </a:rPr>
              <a:t>сроки  обработки</a:t>
            </a:r>
            <a:r>
              <a:rPr sz="1800" spc="3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и</a:t>
            </a:r>
            <a:r>
              <a:rPr sz="1800" spc="29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проверки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512045" y="4557521"/>
            <a:ext cx="19850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э</a:t>
            </a:r>
            <a:r>
              <a:rPr sz="1800" dirty="0">
                <a:latin typeface="Georgia"/>
                <a:cs typeface="Georgia"/>
              </a:rPr>
              <a:t>кзам</a:t>
            </a:r>
            <a:r>
              <a:rPr sz="1800" spc="5" dirty="0">
                <a:latin typeface="Georgia"/>
                <a:cs typeface="Georgia"/>
              </a:rPr>
              <a:t>е</a:t>
            </a:r>
            <a:r>
              <a:rPr sz="1800" dirty="0">
                <a:latin typeface="Georgia"/>
                <a:cs typeface="Georgia"/>
              </a:rPr>
              <a:t>нацио</a:t>
            </a:r>
            <a:r>
              <a:rPr sz="1800" spc="5" dirty="0">
                <a:latin typeface="Georgia"/>
                <a:cs typeface="Georgia"/>
              </a:rPr>
              <a:t>н</a:t>
            </a:r>
            <a:r>
              <a:rPr sz="1800" dirty="0">
                <a:latin typeface="Georgia"/>
                <a:cs typeface="Georgia"/>
              </a:rPr>
              <a:t>ных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tabLst>
                <a:tab pos="1252855" algn="l"/>
              </a:tabLst>
            </a:pPr>
            <a:r>
              <a:rPr sz="1800" dirty="0">
                <a:latin typeface="Georgia"/>
                <a:cs typeface="Georgia"/>
              </a:rPr>
              <a:t>работ	</a:t>
            </a:r>
            <a:r>
              <a:rPr sz="1800" spc="-5" dirty="0">
                <a:latin typeface="Georgia"/>
                <a:cs typeface="Georgia"/>
              </a:rPr>
              <a:t>ЕГЭ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512045" y="4831537"/>
            <a:ext cx="26022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13305" algn="just">
              <a:lnSpc>
                <a:spcPct val="100000"/>
              </a:lnSpc>
              <a:spcBef>
                <a:spcPts val="100"/>
              </a:spcBef>
              <a:tabLst>
                <a:tab pos="2068195" algn="l"/>
              </a:tabLst>
            </a:pPr>
            <a:r>
              <a:rPr sz="1800" spc="5" dirty="0">
                <a:latin typeface="Georgia"/>
                <a:cs typeface="Georgia"/>
              </a:rPr>
              <a:t>по  </a:t>
            </a:r>
            <a:r>
              <a:rPr sz="1800" spc="-5" dirty="0">
                <a:latin typeface="Georgia"/>
                <a:cs typeface="Georgia"/>
              </a:rPr>
              <a:t>информатике</a:t>
            </a:r>
            <a:r>
              <a:rPr sz="1800" dirty="0">
                <a:latin typeface="Georgia"/>
                <a:cs typeface="Georgia"/>
              </a:rPr>
              <a:t> до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двух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к</a:t>
            </a:r>
            <a:r>
              <a:rPr sz="1800" spc="5" dirty="0">
                <a:latin typeface="Georgia"/>
                <a:cs typeface="Georgia"/>
              </a:rPr>
              <a:t>а</a:t>
            </a:r>
            <a:r>
              <a:rPr sz="1800" spc="-5" dirty="0">
                <a:latin typeface="Georgia"/>
                <a:cs typeface="Georgia"/>
              </a:rPr>
              <a:t>ленд</a:t>
            </a:r>
            <a:r>
              <a:rPr sz="1800" dirty="0">
                <a:latin typeface="Georgia"/>
                <a:cs typeface="Georgia"/>
              </a:rPr>
              <a:t>а</a:t>
            </a:r>
            <a:r>
              <a:rPr sz="1800" spc="-5" dirty="0">
                <a:latin typeface="Georgia"/>
                <a:cs typeface="Georgia"/>
              </a:rPr>
              <a:t>рны</a:t>
            </a:r>
            <a:r>
              <a:rPr sz="1800" dirty="0">
                <a:latin typeface="Georgia"/>
                <a:cs typeface="Georgia"/>
              </a:rPr>
              <a:t>х	</a:t>
            </a:r>
            <a:r>
              <a:rPr sz="1800" spc="10" dirty="0">
                <a:latin typeface="Georgia"/>
                <a:cs typeface="Georgia"/>
              </a:rPr>
              <a:t>д</a:t>
            </a:r>
            <a:r>
              <a:rPr sz="1800" dirty="0">
                <a:latin typeface="Georgia"/>
                <a:cs typeface="Georgia"/>
              </a:rPr>
              <a:t>ней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659618" y="5655055"/>
            <a:ext cx="14535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проведения</a:t>
            </a:r>
            <a:endParaRPr sz="1800">
              <a:latin typeface="Georgia"/>
              <a:cs typeface="Georgia"/>
            </a:endParaRPr>
          </a:p>
          <a:p>
            <a:pPr marR="5080" algn="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вместо</a:t>
            </a:r>
            <a:endParaRPr sz="1800">
              <a:latin typeface="Georgia"/>
              <a:cs typeface="Georgia"/>
            </a:endParaRPr>
          </a:p>
          <a:p>
            <a:pPr marR="5080" algn="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календарных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512045" y="5655055"/>
            <a:ext cx="10775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после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э</a:t>
            </a:r>
            <a:r>
              <a:rPr sz="1800" dirty="0">
                <a:latin typeface="Georgia"/>
                <a:cs typeface="Georgia"/>
              </a:rPr>
              <a:t>кзам</a:t>
            </a:r>
            <a:r>
              <a:rPr sz="1800" spc="5" dirty="0">
                <a:latin typeface="Georgia"/>
                <a:cs typeface="Georgia"/>
              </a:rPr>
              <a:t>е</a:t>
            </a:r>
            <a:r>
              <a:rPr sz="1800" dirty="0">
                <a:latin typeface="Georgia"/>
                <a:cs typeface="Georgia"/>
              </a:rPr>
              <a:t>на,  </a:t>
            </a:r>
            <a:r>
              <a:rPr sz="1800" spc="-5" dirty="0">
                <a:latin typeface="Georgia"/>
                <a:cs typeface="Georgia"/>
              </a:rPr>
              <a:t>четырех </a:t>
            </a:r>
            <a:r>
              <a:rPr sz="1800" dirty="0">
                <a:latin typeface="Georgia"/>
                <a:cs typeface="Georgia"/>
              </a:rPr>
              <a:t> дней.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0" name="Дата 29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7B31450-6BF3-47CA-A67A-D9663EC6F2A4}" type="datetime1">
              <a:rPr lang="ru-RU" smtClean="0"/>
              <a:t>19.01.2024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" y="28954"/>
            <a:ext cx="12161520" cy="68290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030467" y="1911095"/>
            <a:ext cx="2971800" cy="1402080"/>
            <a:chOff x="6030467" y="1911095"/>
            <a:chExt cx="2971800" cy="1402080"/>
          </a:xfrm>
        </p:grpSpPr>
        <p:sp>
          <p:nvSpPr>
            <p:cNvPr id="5" name="object 5"/>
            <p:cNvSpPr/>
            <p:nvPr/>
          </p:nvSpPr>
          <p:spPr>
            <a:xfrm>
              <a:off x="6040373" y="1921001"/>
              <a:ext cx="2952115" cy="1382395"/>
            </a:xfrm>
            <a:custGeom>
              <a:avLst/>
              <a:gdLst/>
              <a:ahLst/>
              <a:cxnLst/>
              <a:rect l="l" t="t" r="r" b="b"/>
              <a:pathLst>
                <a:path w="2952115" h="1382395">
                  <a:moveTo>
                    <a:pt x="2721609" y="0"/>
                  </a:moveTo>
                  <a:lnTo>
                    <a:pt x="230377" y="0"/>
                  </a:lnTo>
                  <a:lnTo>
                    <a:pt x="0" y="230377"/>
                  </a:lnTo>
                  <a:lnTo>
                    <a:pt x="0" y="1382268"/>
                  </a:lnTo>
                  <a:lnTo>
                    <a:pt x="2951987" y="1382268"/>
                  </a:lnTo>
                  <a:lnTo>
                    <a:pt x="2951987" y="230377"/>
                  </a:lnTo>
                  <a:lnTo>
                    <a:pt x="2721609" y="0"/>
                  </a:lnTo>
                  <a:close/>
                </a:path>
              </a:pathLst>
            </a:custGeom>
            <a:solidFill>
              <a:srgbClr val="F9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40373" y="1921001"/>
              <a:ext cx="2952115" cy="1382395"/>
            </a:xfrm>
            <a:custGeom>
              <a:avLst/>
              <a:gdLst/>
              <a:ahLst/>
              <a:cxnLst/>
              <a:rect l="l" t="t" r="r" b="b"/>
              <a:pathLst>
                <a:path w="2952115" h="1382395">
                  <a:moveTo>
                    <a:pt x="230377" y="0"/>
                  </a:moveTo>
                  <a:lnTo>
                    <a:pt x="2721609" y="0"/>
                  </a:lnTo>
                  <a:lnTo>
                    <a:pt x="2951987" y="230377"/>
                  </a:lnTo>
                  <a:lnTo>
                    <a:pt x="2951987" y="1382268"/>
                  </a:lnTo>
                  <a:lnTo>
                    <a:pt x="0" y="1382268"/>
                  </a:lnTo>
                  <a:lnTo>
                    <a:pt x="0" y="230377"/>
                  </a:lnTo>
                  <a:lnTo>
                    <a:pt x="230377" y="0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70737" y="204215"/>
            <a:ext cx="8737600" cy="1004569"/>
            <a:chOff x="570737" y="204215"/>
            <a:chExt cx="8737600" cy="100456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215" y="204215"/>
              <a:ext cx="2424684" cy="100431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0737" y="1139190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>
                  <a:moveTo>
                    <a:pt x="0" y="0"/>
                  </a:moveTo>
                  <a:lnTo>
                    <a:pt x="87370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01110" y="155575"/>
            <a:ext cx="58616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Trebuchet MS"/>
                <a:cs typeface="Trebuchet MS"/>
              </a:rPr>
              <a:t>ЕГЭ</a:t>
            </a:r>
            <a:r>
              <a:rPr spc="-10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по</a:t>
            </a:r>
            <a:r>
              <a:rPr spc="-20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иностранным</a:t>
            </a:r>
            <a:r>
              <a:rPr spc="-10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языкам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4492752" y="2266188"/>
            <a:ext cx="1260475" cy="850900"/>
            <a:chOff x="4492752" y="2266188"/>
            <a:chExt cx="1260475" cy="85090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1896" y="2275332"/>
              <a:ext cx="1242060" cy="83210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497324" y="2270760"/>
              <a:ext cx="1251585" cy="841375"/>
            </a:xfrm>
            <a:custGeom>
              <a:avLst/>
              <a:gdLst/>
              <a:ahLst/>
              <a:cxnLst/>
              <a:rect l="l" t="t" r="r" b="b"/>
              <a:pathLst>
                <a:path w="1251585" h="841375">
                  <a:moveTo>
                    <a:pt x="0" y="841248"/>
                  </a:moveTo>
                  <a:lnTo>
                    <a:pt x="1251203" y="841248"/>
                  </a:lnTo>
                  <a:lnTo>
                    <a:pt x="1251203" y="0"/>
                  </a:lnTo>
                  <a:lnTo>
                    <a:pt x="0" y="0"/>
                  </a:lnTo>
                  <a:lnTo>
                    <a:pt x="0" y="841248"/>
                  </a:lnTo>
                  <a:close/>
                </a:path>
              </a:pathLst>
            </a:custGeom>
            <a:ln w="9144">
              <a:solidFill>
                <a:srgbClr val="2A50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82572" y="1422653"/>
            <a:ext cx="69500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solidFill>
                  <a:srgbClr val="000099"/>
                </a:solidFill>
                <a:latin typeface="Arial"/>
                <a:cs typeface="Arial"/>
              </a:rPr>
              <a:t>ЕГЭ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0099"/>
                </a:solidFill>
                <a:latin typeface="Arial"/>
                <a:cs typeface="Arial"/>
              </a:rPr>
              <a:t>по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 иностранным</a:t>
            </a:r>
            <a:r>
              <a:rPr sz="2000" b="1" i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spc="5" dirty="0">
                <a:solidFill>
                  <a:srgbClr val="000099"/>
                </a:solidFill>
                <a:latin typeface="Arial"/>
                <a:cs typeface="Arial"/>
              </a:rPr>
              <a:t>языкам</a:t>
            </a:r>
            <a:r>
              <a:rPr sz="2000" b="1" i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0099"/>
                </a:solidFill>
                <a:latin typeface="Arial"/>
                <a:cs typeface="Arial"/>
              </a:rPr>
              <a:t>разделён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 на</a:t>
            </a:r>
            <a:r>
              <a:rPr sz="2000" b="1" i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rgbClr val="000099"/>
                </a:solidFill>
                <a:latin typeface="Arial"/>
                <a:cs typeface="Arial"/>
              </a:rPr>
              <a:t>две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0099"/>
                </a:solidFill>
                <a:latin typeface="Arial"/>
                <a:cs typeface="Arial"/>
              </a:rPr>
              <a:t>части: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223772" y="1914144"/>
            <a:ext cx="2971800" cy="1400810"/>
            <a:chOff x="1223772" y="1914144"/>
            <a:chExt cx="2971800" cy="1400810"/>
          </a:xfrm>
        </p:grpSpPr>
        <p:sp>
          <p:nvSpPr>
            <p:cNvPr id="16" name="object 16"/>
            <p:cNvSpPr/>
            <p:nvPr/>
          </p:nvSpPr>
          <p:spPr>
            <a:xfrm>
              <a:off x="1233678" y="1924050"/>
              <a:ext cx="2952115" cy="1381125"/>
            </a:xfrm>
            <a:custGeom>
              <a:avLst/>
              <a:gdLst/>
              <a:ahLst/>
              <a:cxnLst/>
              <a:rect l="l" t="t" r="r" b="b"/>
              <a:pathLst>
                <a:path w="2952115" h="1381125">
                  <a:moveTo>
                    <a:pt x="2721864" y="0"/>
                  </a:moveTo>
                  <a:lnTo>
                    <a:pt x="230124" y="0"/>
                  </a:lnTo>
                  <a:lnTo>
                    <a:pt x="0" y="230124"/>
                  </a:lnTo>
                  <a:lnTo>
                    <a:pt x="0" y="1380744"/>
                  </a:lnTo>
                  <a:lnTo>
                    <a:pt x="2951988" y="1380744"/>
                  </a:lnTo>
                  <a:lnTo>
                    <a:pt x="2951988" y="230124"/>
                  </a:lnTo>
                  <a:lnTo>
                    <a:pt x="2721864" y="0"/>
                  </a:lnTo>
                  <a:close/>
                </a:path>
              </a:pathLst>
            </a:custGeom>
            <a:solidFill>
              <a:srgbClr val="F9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33678" y="1924050"/>
              <a:ext cx="2952115" cy="1381125"/>
            </a:xfrm>
            <a:custGeom>
              <a:avLst/>
              <a:gdLst/>
              <a:ahLst/>
              <a:cxnLst/>
              <a:rect l="l" t="t" r="r" b="b"/>
              <a:pathLst>
                <a:path w="2952115" h="1381125">
                  <a:moveTo>
                    <a:pt x="230124" y="0"/>
                  </a:moveTo>
                  <a:lnTo>
                    <a:pt x="2721864" y="0"/>
                  </a:lnTo>
                  <a:lnTo>
                    <a:pt x="2951988" y="230124"/>
                  </a:lnTo>
                  <a:lnTo>
                    <a:pt x="2951988" y="1380744"/>
                  </a:lnTo>
                  <a:lnTo>
                    <a:pt x="0" y="1380744"/>
                  </a:lnTo>
                  <a:lnTo>
                    <a:pt x="0" y="230124"/>
                  </a:lnTo>
                  <a:lnTo>
                    <a:pt x="230124" y="0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668526" y="1934717"/>
            <a:ext cx="2136140" cy="1307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 marR="127000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0099"/>
                </a:solidFill>
                <a:latin typeface="Arial"/>
                <a:cs typeface="Arial"/>
              </a:rPr>
              <a:t>Письменная  </a:t>
            </a:r>
            <a:r>
              <a:rPr sz="2400" b="1" i="1" dirty="0">
                <a:solidFill>
                  <a:srgbClr val="000099"/>
                </a:solidFill>
                <a:latin typeface="Arial"/>
                <a:cs typeface="Arial"/>
              </a:rPr>
              <a:t>часть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800" b="1" i="1" spc="-15" dirty="0">
                <a:solidFill>
                  <a:srgbClr val="000099"/>
                </a:solidFill>
                <a:latin typeface="Arial"/>
                <a:cs typeface="Arial"/>
              </a:rPr>
              <a:t>(включает</a:t>
            </a:r>
            <a:r>
              <a:rPr sz="1800" b="1" i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0099"/>
                </a:solidFill>
                <a:latin typeface="Arial"/>
                <a:cs typeface="Arial"/>
              </a:rPr>
              <a:t>раздел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b="1" i="1" spc="-10" dirty="0">
                <a:solidFill>
                  <a:srgbClr val="000099"/>
                </a:solidFill>
                <a:latin typeface="Arial"/>
                <a:cs typeface="Arial"/>
              </a:rPr>
              <a:t>«Аудирование»)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61938" y="2024888"/>
            <a:ext cx="2501900" cy="1033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7385" marR="662305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130" dirty="0">
                <a:solidFill>
                  <a:srgbClr val="000099"/>
                </a:solidFill>
                <a:latin typeface="Arial"/>
                <a:cs typeface="Arial"/>
              </a:rPr>
              <a:t>У</a:t>
            </a:r>
            <a:r>
              <a:rPr sz="2400" b="1" i="1" spc="-5" dirty="0">
                <a:solidFill>
                  <a:srgbClr val="000099"/>
                </a:solidFill>
                <a:latin typeface="Arial"/>
                <a:cs typeface="Arial"/>
              </a:rPr>
              <a:t>стная  </a:t>
            </a:r>
            <a:r>
              <a:rPr sz="2400" b="1" i="1" dirty="0">
                <a:solidFill>
                  <a:srgbClr val="000099"/>
                </a:solidFill>
                <a:latin typeface="Arial"/>
                <a:cs typeface="Arial"/>
              </a:rPr>
              <a:t>часть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800" b="1" i="1" spc="-5" dirty="0">
                <a:solidFill>
                  <a:srgbClr val="000099"/>
                </a:solidFill>
                <a:latin typeface="Arial"/>
                <a:cs typeface="Arial"/>
              </a:rPr>
              <a:t>(раздел</a:t>
            </a:r>
            <a:r>
              <a:rPr sz="1800" b="1" i="1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spc="-15" dirty="0">
                <a:solidFill>
                  <a:srgbClr val="000099"/>
                </a:solidFill>
                <a:latin typeface="Arial"/>
                <a:cs typeface="Arial"/>
              </a:rPr>
              <a:t>«Говорение»)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98270" y="5925718"/>
            <a:ext cx="7964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15" dirty="0">
                <a:solidFill>
                  <a:srgbClr val="C00000"/>
                </a:solidFill>
                <a:latin typeface="Arial"/>
                <a:cs typeface="Arial"/>
              </a:rPr>
              <a:t>Только</a:t>
            </a:r>
            <a:r>
              <a:rPr sz="1800" b="1" i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5" dirty="0">
                <a:solidFill>
                  <a:srgbClr val="C00000"/>
                </a:solidFill>
                <a:latin typeface="Arial"/>
                <a:cs typeface="Arial"/>
              </a:rPr>
              <a:t>вместе</a:t>
            </a:r>
            <a:r>
              <a:rPr sz="1800" b="1" i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5" dirty="0">
                <a:solidFill>
                  <a:srgbClr val="C00000"/>
                </a:solidFill>
                <a:latin typeface="Arial"/>
                <a:cs typeface="Arial"/>
              </a:rPr>
              <a:t>две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части</a:t>
            </a:r>
            <a:r>
              <a:rPr sz="1800" b="1" i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ЕГЭ</a:t>
            </a:r>
            <a:r>
              <a:rPr sz="18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по</a:t>
            </a:r>
            <a:r>
              <a:rPr sz="18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иностранному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 языку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 (письменная </a:t>
            </a:r>
            <a:r>
              <a:rPr sz="1800" b="1" i="1" spc="-48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 устная)</a:t>
            </a:r>
            <a:r>
              <a:rPr sz="18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дадут</a:t>
            </a:r>
            <a:r>
              <a:rPr sz="1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максимум</a:t>
            </a:r>
            <a:r>
              <a:rPr sz="1800" b="1" i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100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баллов.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66596" y="3290061"/>
            <a:ext cx="3872229" cy="2465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7435">
              <a:lnSpc>
                <a:spcPts val="2045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80</a:t>
            </a:r>
            <a:r>
              <a:rPr sz="1800" b="1" i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баллов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ts val="2045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разделе</a:t>
            </a:r>
            <a:r>
              <a:rPr sz="18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«Аудирование»</a:t>
            </a:r>
            <a:r>
              <a:rPr sz="18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20" dirty="0">
                <a:solidFill>
                  <a:srgbClr val="001F5F"/>
                </a:solidFill>
                <a:latin typeface="Arial"/>
                <a:cs typeface="Arial"/>
              </a:rPr>
              <a:t>все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задания</a:t>
            </a:r>
            <a:r>
              <a:rPr sz="18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записаны</a:t>
            </a:r>
            <a:r>
              <a:rPr sz="18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аудионоситель.</a:t>
            </a:r>
            <a:endParaRPr sz="1800">
              <a:latin typeface="Arial"/>
              <a:cs typeface="Arial"/>
            </a:endParaRPr>
          </a:p>
          <a:p>
            <a:pPr marL="299085" marR="5080" indent="-287020" algn="just">
              <a:lnSpc>
                <a:spcPct val="100000"/>
              </a:lnSpc>
              <a:buFont typeface="Microsoft Sans Serif"/>
              <a:buChar char="•"/>
              <a:tabLst>
                <a:tab pos="299720" algn="l"/>
              </a:tabLst>
            </a:pP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Аудиозапись прослушивается </a:t>
            </a:r>
            <a:r>
              <a:rPr sz="1800" b="1" i="1" spc="-4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обучающимися дважды, после </a:t>
            </a:r>
            <a:r>
              <a:rPr sz="1800" b="1" i="1" spc="-4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20" dirty="0">
                <a:solidFill>
                  <a:srgbClr val="001F5F"/>
                </a:solidFill>
                <a:latin typeface="Arial"/>
                <a:cs typeface="Arial"/>
              </a:rPr>
              <a:t>чего</a:t>
            </a:r>
            <a:r>
              <a:rPr sz="1800" b="1" i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они</a:t>
            </a:r>
            <a:r>
              <a:rPr sz="18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приступают</a:t>
            </a: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 к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выполнению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экзаменационной</a:t>
            </a:r>
            <a:r>
              <a:rPr sz="18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работы.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63361" y="3290061"/>
            <a:ext cx="3655060" cy="2191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9375">
              <a:lnSpc>
                <a:spcPts val="2045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sz="1800" b="1" i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баллов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ts val="2045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Выбирается</a:t>
            </a:r>
            <a:r>
              <a:rPr sz="18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обучающимися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18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желанию.</a:t>
            </a:r>
            <a:endParaRPr sz="1800">
              <a:latin typeface="Arial"/>
              <a:cs typeface="Arial"/>
            </a:endParaRPr>
          </a:p>
          <a:p>
            <a:pPr marL="299085" marR="31750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b="1" i="1" spc="-20" dirty="0">
                <a:solidFill>
                  <a:srgbClr val="001F5F"/>
                </a:solidFill>
                <a:latin typeface="Arial"/>
                <a:cs typeface="Arial"/>
              </a:rPr>
              <a:t>Устные </a:t>
            </a:r>
            <a:r>
              <a:rPr sz="1800" b="1" i="1" spc="-15" dirty="0">
                <a:solidFill>
                  <a:srgbClr val="001F5F"/>
                </a:solidFill>
                <a:latin typeface="Arial"/>
                <a:cs typeface="Arial"/>
              </a:rPr>
              <a:t>ответы </a:t>
            </a: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на </a:t>
            </a: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задания </a:t>
            </a:r>
            <a:r>
              <a:rPr sz="1800" b="1" i="1" spc="-4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записываются </a:t>
            </a: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на </a:t>
            </a:r>
            <a:r>
              <a:rPr sz="180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аудионосители.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Продолжительность</a:t>
            </a:r>
            <a:r>
              <a:rPr sz="18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минут.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4012691"/>
            <a:ext cx="9166860" cy="2845435"/>
            <a:chOff x="0" y="4012691"/>
            <a:chExt cx="9166860" cy="2845435"/>
          </a:xfrm>
        </p:grpSpPr>
        <p:sp>
          <p:nvSpPr>
            <p:cNvPr id="4" name="object 4"/>
            <p:cNvSpPr/>
            <p:nvPr/>
          </p:nvSpPr>
          <p:spPr>
            <a:xfrm>
              <a:off x="0" y="4012691"/>
              <a:ext cx="448309" cy="2845435"/>
            </a:xfrm>
            <a:custGeom>
              <a:avLst/>
              <a:gdLst/>
              <a:ahLst/>
              <a:cxnLst/>
              <a:rect l="l" t="t" r="r" b="b"/>
              <a:pathLst>
                <a:path w="448309" h="2845434">
                  <a:moveTo>
                    <a:pt x="0" y="0"/>
                  </a:moveTo>
                  <a:lnTo>
                    <a:pt x="0" y="2845307"/>
                  </a:lnTo>
                  <a:lnTo>
                    <a:pt x="448056" y="2845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4141" y="5903213"/>
              <a:ext cx="8783320" cy="719455"/>
            </a:xfrm>
            <a:custGeom>
              <a:avLst/>
              <a:gdLst/>
              <a:ahLst/>
              <a:cxnLst/>
              <a:rect l="l" t="t" r="r" b="b"/>
              <a:pathLst>
                <a:path w="8783320" h="719454">
                  <a:moveTo>
                    <a:pt x="8662924" y="0"/>
                  </a:moveTo>
                  <a:lnTo>
                    <a:pt x="119887" y="0"/>
                  </a:lnTo>
                  <a:lnTo>
                    <a:pt x="73219" y="9420"/>
                  </a:lnTo>
                  <a:lnTo>
                    <a:pt x="35112" y="35112"/>
                  </a:lnTo>
                  <a:lnTo>
                    <a:pt x="9420" y="73219"/>
                  </a:lnTo>
                  <a:lnTo>
                    <a:pt x="0" y="119888"/>
                  </a:lnTo>
                  <a:lnTo>
                    <a:pt x="0" y="599440"/>
                  </a:lnTo>
                  <a:lnTo>
                    <a:pt x="9420" y="646102"/>
                  </a:lnTo>
                  <a:lnTo>
                    <a:pt x="35112" y="684210"/>
                  </a:lnTo>
                  <a:lnTo>
                    <a:pt x="73219" y="709905"/>
                  </a:lnTo>
                  <a:lnTo>
                    <a:pt x="119887" y="719328"/>
                  </a:lnTo>
                  <a:lnTo>
                    <a:pt x="8662924" y="719328"/>
                  </a:lnTo>
                  <a:lnTo>
                    <a:pt x="8709570" y="709905"/>
                  </a:lnTo>
                  <a:lnTo>
                    <a:pt x="8747680" y="684210"/>
                  </a:lnTo>
                  <a:lnTo>
                    <a:pt x="8773384" y="646102"/>
                  </a:lnTo>
                  <a:lnTo>
                    <a:pt x="8782812" y="599440"/>
                  </a:lnTo>
                  <a:lnTo>
                    <a:pt x="8782812" y="119888"/>
                  </a:lnTo>
                  <a:lnTo>
                    <a:pt x="8773384" y="73219"/>
                  </a:lnTo>
                  <a:lnTo>
                    <a:pt x="8747680" y="35112"/>
                  </a:lnTo>
                  <a:lnTo>
                    <a:pt x="8709570" y="9420"/>
                  </a:lnTo>
                  <a:lnTo>
                    <a:pt x="8662924" y="0"/>
                  </a:lnTo>
                  <a:close/>
                </a:path>
              </a:pathLst>
            </a:custGeom>
            <a:solidFill>
              <a:srgbClr val="DBF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4141" y="5903213"/>
              <a:ext cx="8783320" cy="719455"/>
            </a:xfrm>
            <a:custGeom>
              <a:avLst/>
              <a:gdLst/>
              <a:ahLst/>
              <a:cxnLst/>
              <a:rect l="l" t="t" r="r" b="b"/>
              <a:pathLst>
                <a:path w="8783320" h="719454">
                  <a:moveTo>
                    <a:pt x="0" y="119888"/>
                  </a:moveTo>
                  <a:lnTo>
                    <a:pt x="9420" y="73219"/>
                  </a:lnTo>
                  <a:lnTo>
                    <a:pt x="35112" y="35112"/>
                  </a:lnTo>
                  <a:lnTo>
                    <a:pt x="73219" y="9420"/>
                  </a:lnTo>
                  <a:lnTo>
                    <a:pt x="119887" y="0"/>
                  </a:lnTo>
                  <a:lnTo>
                    <a:pt x="8662924" y="0"/>
                  </a:lnTo>
                  <a:lnTo>
                    <a:pt x="8709570" y="9420"/>
                  </a:lnTo>
                  <a:lnTo>
                    <a:pt x="8747680" y="35112"/>
                  </a:lnTo>
                  <a:lnTo>
                    <a:pt x="8773384" y="73219"/>
                  </a:lnTo>
                  <a:lnTo>
                    <a:pt x="8782812" y="119888"/>
                  </a:lnTo>
                  <a:lnTo>
                    <a:pt x="8782812" y="599440"/>
                  </a:lnTo>
                  <a:lnTo>
                    <a:pt x="8773384" y="646102"/>
                  </a:lnTo>
                  <a:lnTo>
                    <a:pt x="8747680" y="684210"/>
                  </a:lnTo>
                  <a:lnTo>
                    <a:pt x="8709570" y="709905"/>
                  </a:lnTo>
                  <a:lnTo>
                    <a:pt x="8662924" y="719328"/>
                  </a:lnTo>
                  <a:lnTo>
                    <a:pt x="119887" y="719328"/>
                  </a:lnTo>
                  <a:lnTo>
                    <a:pt x="73219" y="709905"/>
                  </a:lnTo>
                  <a:lnTo>
                    <a:pt x="35112" y="684210"/>
                  </a:lnTo>
                  <a:lnTo>
                    <a:pt x="9420" y="646102"/>
                  </a:lnTo>
                  <a:lnTo>
                    <a:pt x="0" y="599440"/>
                  </a:lnTo>
                  <a:lnTo>
                    <a:pt x="0" y="119888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21386" y="129539"/>
            <a:ext cx="8735695" cy="1003300"/>
            <a:chOff x="421386" y="129539"/>
            <a:chExt cx="8735695" cy="10033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" y="129539"/>
              <a:ext cx="2426208" cy="10027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21386" y="1064514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903090" y="154939"/>
            <a:ext cx="36810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Trebuchet MS"/>
                <a:cs typeface="Trebuchet MS"/>
              </a:rPr>
              <a:t>Выбор</a:t>
            </a:r>
            <a:r>
              <a:rPr spc="-80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предметов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10107168" y="120395"/>
            <a:ext cx="1789430" cy="1199515"/>
            <a:chOff x="10107168" y="120395"/>
            <a:chExt cx="1789430" cy="119951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6312" y="129539"/>
              <a:ext cx="1770888" cy="11810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11740" y="124967"/>
              <a:ext cx="1780539" cy="1190625"/>
            </a:xfrm>
            <a:custGeom>
              <a:avLst/>
              <a:gdLst/>
              <a:ahLst/>
              <a:cxnLst/>
              <a:rect l="l" t="t" r="r" b="b"/>
              <a:pathLst>
                <a:path w="1780540" h="1190625">
                  <a:moveTo>
                    <a:pt x="0" y="1190243"/>
                  </a:moveTo>
                  <a:lnTo>
                    <a:pt x="1780031" y="1190243"/>
                  </a:lnTo>
                  <a:lnTo>
                    <a:pt x="1780031" y="0"/>
                  </a:lnTo>
                  <a:lnTo>
                    <a:pt x="0" y="0"/>
                  </a:lnTo>
                  <a:lnTo>
                    <a:pt x="0" y="1190243"/>
                  </a:lnTo>
                  <a:close/>
                </a:path>
              </a:pathLst>
            </a:custGeom>
            <a:ln w="9143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34111" y="1076378"/>
            <a:ext cx="8411845" cy="547560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255"/>
              </a:spcBef>
            </a:pPr>
            <a:r>
              <a:rPr sz="3600" b="1" i="1" spc="-30" dirty="0">
                <a:solidFill>
                  <a:srgbClr val="003399"/>
                </a:solidFill>
                <a:latin typeface="Arial"/>
                <a:cs typeface="Arial"/>
              </a:rPr>
              <a:t>ВАЖНО!</a:t>
            </a:r>
            <a:endParaRPr sz="3600" dirty="0">
              <a:latin typeface="Arial"/>
              <a:cs typeface="Arial"/>
            </a:endParaRPr>
          </a:p>
          <a:p>
            <a:pPr marL="2004060" marR="5080" indent="-1991995">
              <a:lnSpc>
                <a:spcPct val="100000"/>
              </a:lnSpc>
              <a:spcBef>
                <a:spcPts val="900"/>
              </a:spcBef>
            </a:pPr>
            <a:r>
              <a:rPr sz="2800" b="1" i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Перечень</a:t>
            </a:r>
            <a:r>
              <a:rPr sz="28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20" dirty="0">
                <a:solidFill>
                  <a:srgbClr val="003399"/>
                </a:solidFill>
                <a:latin typeface="Arial"/>
                <a:cs typeface="Arial"/>
              </a:rPr>
              <a:t>вступительных</a:t>
            </a:r>
            <a:r>
              <a:rPr sz="2800" b="1" i="1" spc="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испытаний</a:t>
            </a:r>
            <a:r>
              <a:rPr sz="2800" b="1" i="1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в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20" dirty="0">
                <a:solidFill>
                  <a:srgbClr val="003399"/>
                </a:solidFill>
                <a:latin typeface="Arial"/>
                <a:cs typeface="Arial"/>
              </a:rPr>
              <a:t>вузах </a:t>
            </a:r>
            <a:r>
              <a:rPr sz="2800" b="1" i="1" spc="-7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для </a:t>
            </a:r>
            <a:r>
              <a:rPr sz="2800" b="1" i="1" spc="-30" dirty="0">
                <a:solidFill>
                  <a:srgbClr val="003399"/>
                </a:solidFill>
                <a:latin typeface="Arial"/>
                <a:cs typeface="Arial"/>
              </a:rPr>
              <a:t>всех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специальностей</a:t>
            </a:r>
            <a:endParaRPr sz="2800" dirty="0">
              <a:latin typeface="Arial"/>
              <a:cs typeface="Arial"/>
            </a:endParaRPr>
          </a:p>
          <a:p>
            <a:pPr marL="1379220" marR="410209" indent="-960755">
              <a:lnSpc>
                <a:spcPct val="100000"/>
              </a:lnSpc>
              <a:spcBef>
                <a:spcPts val="5"/>
              </a:spcBef>
            </a:pP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(направлений</a:t>
            </a:r>
            <a:r>
              <a:rPr sz="2800" b="1" i="1" spc="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20" dirty="0">
                <a:solidFill>
                  <a:srgbClr val="003399"/>
                </a:solidFill>
                <a:latin typeface="Arial"/>
                <a:cs typeface="Arial"/>
              </a:rPr>
              <a:t>подготовки)</a:t>
            </a:r>
            <a:r>
              <a:rPr sz="2800" b="1" i="1" spc="8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определяется </a:t>
            </a:r>
            <a:r>
              <a:rPr sz="2800" b="1" i="1" u="sng" spc="-7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приказом</a:t>
            </a:r>
            <a:r>
              <a:rPr sz="2800" b="1" i="1" u="sng" spc="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Минобрнауки</a:t>
            </a:r>
            <a:r>
              <a:rPr sz="2800" b="1" i="1" u="sng" spc="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России.</a:t>
            </a:r>
            <a:endParaRPr sz="2800" u="sng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 dirty="0">
              <a:latin typeface="Arial"/>
              <a:cs typeface="Arial"/>
            </a:endParaRPr>
          </a:p>
          <a:p>
            <a:pPr marL="1431290" marR="564515" indent="-949960">
              <a:lnSpc>
                <a:spcPct val="100000"/>
              </a:lnSpc>
              <a:spcBef>
                <a:spcPts val="5"/>
              </a:spcBef>
            </a:pP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Каждый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30" dirty="0">
                <a:solidFill>
                  <a:srgbClr val="003399"/>
                </a:solidFill>
                <a:latin typeface="Arial"/>
                <a:cs typeface="Arial"/>
              </a:rPr>
              <a:t>вуз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выбирает</a:t>
            </a:r>
            <a:r>
              <a:rPr sz="2800" b="1" i="1" spc="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из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30" dirty="0">
                <a:solidFill>
                  <a:srgbClr val="003399"/>
                </a:solidFill>
                <a:latin typeface="Arial"/>
                <a:cs typeface="Arial"/>
              </a:rPr>
              <a:t>этого</a:t>
            </a:r>
            <a:r>
              <a:rPr sz="2800" b="1" i="1" spc="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003399"/>
                </a:solidFill>
                <a:latin typeface="Arial"/>
                <a:cs typeface="Arial"/>
              </a:rPr>
              <a:t>перечня </a:t>
            </a:r>
            <a:r>
              <a:rPr sz="2800" b="1" i="1" spc="-7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предметы,</a:t>
            </a:r>
            <a:r>
              <a:rPr sz="2800" b="1" i="1" spc="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003399"/>
                </a:solidFill>
                <a:latin typeface="Arial"/>
                <a:cs typeface="Arial"/>
              </a:rPr>
              <a:t>которые</a:t>
            </a:r>
            <a:r>
              <a:rPr sz="2800" b="1" i="1" spc="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он должен</a:t>
            </a:r>
            <a:endParaRPr sz="2800" dirty="0">
              <a:latin typeface="Arial"/>
              <a:cs typeface="Arial"/>
            </a:endParaRPr>
          </a:p>
          <a:p>
            <a:pPr marL="563880" marR="360045" indent="-3175">
              <a:lnSpc>
                <a:spcPct val="100000"/>
              </a:lnSpc>
            </a:pP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представить</a:t>
            </a:r>
            <a:r>
              <a:rPr sz="2800" b="1" i="1" spc="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в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25" dirty="0">
                <a:solidFill>
                  <a:srgbClr val="003399"/>
                </a:solidFill>
                <a:latin typeface="Arial"/>
                <a:cs typeface="Arial"/>
              </a:rPr>
              <a:t>своих</a:t>
            </a:r>
            <a:r>
              <a:rPr sz="2800" b="1" i="1" spc="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правилах</a:t>
            </a:r>
            <a:r>
              <a:rPr sz="2800" b="1" i="1" spc="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приёма</a:t>
            </a:r>
            <a:r>
              <a:rPr sz="2800" b="1" i="1" spc="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и </a:t>
            </a:r>
            <a:r>
              <a:rPr sz="2800" b="1" i="1" spc="-7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25" dirty="0">
                <a:solidFill>
                  <a:srgbClr val="003399"/>
                </a:solidFill>
                <a:latin typeface="Arial"/>
                <a:cs typeface="Arial"/>
              </a:rPr>
              <a:t>объявить</a:t>
            </a:r>
            <a:r>
              <a:rPr sz="2800" b="1" i="1" spc="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не </a:t>
            </a:r>
            <a:r>
              <a:rPr sz="2800" b="1" i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позднее</a:t>
            </a:r>
            <a:r>
              <a:rPr sz="2800" b="1" i="1" u="sng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1</a:t>
            </a:r>
            <a:r>
              <a:rPr sz="28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ноября</a:t>
            </a:r>
            <a:r>
              <a:rPr sz="2800" b="1" i="1" u="sng" spc="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2023</a:t>
            </a:r>
            <a:r>
              <a:rPr sz="2800" b="1" i="1" u="sng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sng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года.</a:t>
            </a:r>
            <a:endParaRPr sz="2800" u="sng" dirty="0">
              <a:latin typeface="Arial"/>
              <a:cs typeface="Arial"/>
            </a:endParaRPr>
          </a:p>
          <a:p>
            <a:pPr marL="36195" marR="31115">
              <a:lnSpc>
                <a:spcPct val="100000"/>
              </a:lnSpc>
              <a:spcBef>
                <a:spcPts val="2505"/>
              </a:spcBef>
            </a:pPr>
            <a:r>
              <a:rPr sz="1800" b="1" i="1" u="sng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В разных </a:t>
            </a:r>
            <a:r>
              <a:rPr sz="1800" b="1" i="1" u="sng" spc="-15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вузах</a:t>
            </a:r>
            <a:r>
              <a:rPr sz="1800" b="1" i="1" u="sng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3300"/>
                </a:solidFill>
                <a:latin typeface="Arial"/>
                <a:cs typeface="Arial"/>
              </a:rPr>
              <a:t>на одинаковые </a:t>
            </a:r>
            <a:r>
              <a:rPr sz="1800" b="1" i="1" spc="-5" dirty="0">
                <a:solidFill>
                  <a:srgbClr val="003300"/>
                </a:solidFill>
                <a:latin typeface="Arial"/>
                <a:cs typeface="Arial"/>
              </a:rPr>
              <a:t>направления </a:t>
            </a:r>
            <a:r>
              <a:rPr sz="1800" b="1" i="1" dirty="0">
                <a:solidFill>
                  <a:srgbClr val="003300"/>
                </a:solidFill>
                <a:latin typeface="Arial"/>
                <a:cs typeface="Arial"/>
              </a:rPr>
              <a:t>могут </a:t>
            </a:r>
            <a:r>
              <a:rPr sz="1800" b="1" i="1" spc="-5" dirty="0">
                <a:solidFill>
                  <a:srgbClr val="003300"/>
                </a:solidFill>
                <a:latin typeface="Arial"/>
                <a:cs typeface="Arial"/>
              </a:rPr>
              <a:t>быть </a:t>
            </a:r>
            <a:r>
              <a:rPr sz="1800" b="1" i="1" spc="-10" dirty="0">
                <a:solidFill>
                  <a:srgbClr val="003300"/>
                </a:solidFill>
                <a:latin typeface="Arial"/>
                <a:cs typeface="Arial"/>
              </a:rPr>
              <a:t>установлены </a:t>
            </a:r>
            <a:r>
              <a:rPr sz="1800" b="1" i="1" spc="-49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i="1" u="sng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разные</a:t>
            </a:r>
            <a:r>
              <a:rPr sz="1800" b="1" i="1" u="sng" spc="-15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предметы</a:t>
            </a:r>
            <a:r>
              <a:rPr sz="1800" b="1" i="1" u="sng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3300"/>
                </a:solidFill>
                <a:latin typeface="Arial"/>
                <a:cs typeface="Arial"/>
              </a:rPr>
              <a:t>для</a:t>
            </a:r>
            <a:r>
              <a:rPr sz="1800" b="1" i="1" spc="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i="1" spc="-15" dirty="0">
                <a:solidFill>
                  <a:srgbClr val="003300"/>
                </a:solidFill>
                <a:latin typeface="Arial"/>
                <a:cs typeface="Arial"/>
              </a:rPr>
              <a:t>поступления.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33044" y="4543044"/>
            <a:ext cx="8129270" cy="2039620"/>
            <a:chOff x="733044" y="4543044"/>
            <a:chExt cx="8129270" cy="2039620"/>
          </a:xfrm>
        </p:grpSpPr>
        <p:sp>
          <p:nvSpPr>
            <p:cNvPr id="5" name="object 5"/>
            <p:cNvSpPr/>
            <p:nvPr/>
          </p:nvSpPr>
          <p:spPr>
            <a:xfrm>
              <a:off x="742950" y="4552950"/>
              <a:ext cx="8109584" cy="2019300"/>
            </a:xfrm>
            <a:custGeom>
              <a:avLst/>
              <a:gdLst/>
              <a:ahLst/>
              <a:cxnLst/>
              <a:rect l="l" t="t" r="r" b="b"/>
              <a:pathLst>
                <a:path w="8109584" h="2019300">
                  <a:moveTo>
                    <a:pt x="7772654" y="0"/>
                  </a:moveTo>
                  <a:lnTo>
                    <a:pt x="336550" y="0"/>
                  </a:lnTo>
                  <a:lnTo>
                    <a:pt x="290883" y="3071"/>
                  </a:lnTo>
                  <a:lnTo>
                    <a:pt x="247084" y="12017"/>
                  </a:lnTo>
                  <a:lnTo>
                    <a:pt x="205552" y="26439"/>
                  </a:lnTo>
                  <a:lnTo>
                    <a:pt x="166689" y="45936"/>
                  </a:lnTo>
                  <a:lnTo>
                    <a:pt x="130897" y="70107"/>
                  </a:lnTo>
                  <a:lnTo>
                    <a:pt x="98575" y="98552"/>
                  </a:lnTo>
                  <a:lnTo>
                    <a:pt x="70126" y="130870"/>
                  </a:lnTo>
                  <a:lnTo>
                    <a:pt x="45950" y="166661"/>
                  </a:lnTo>
                  <a:lnTo>
                    <a:pt x="26448" y="205525"/>
                  </a:lnTo>
                  <a:lnTo>
                    <a:pt x="12022" y="247062"/>
                  </a:lnTo>
                  <a:lnTo>
                    <a:pt x="3072" y="290870"/>
                  </a:lnTo>
                  <a:lnTo>
                    <a:pt x="0" y="336550"/>
                  </a:lnTo>
                  <a:lnTo>
                    <a:pt x="0" y="1682750"/>
                  </a:lnTo>
                  <a:lnTo>
                    <a:pt x="3072" y="1728416"/>
                  </a:lnTo>
                  <a:lnTo>
                    <a:pt x="12022" y="1772215"/>
                  </a:lnTo>
                  <a:lnTo>
                    <a:pt x="26448" y="1813747"/>
                  </a:lnTo>
                  <a:lnTo>
                    <a:pt x="45950" y="1852610"/>
                  </a:lnTo>
                  <a:lnTo>
                    <a:pt x="70126" y="1888402"/>
                  </a:lnTo>
                  <a:lnTo>
                    <a:pt x="98575" y="1920724"/>
                  </a:lnTo>
                  <a:lnTo>
                    <a:pt x="130897" y="1949173"/>
                  </a:lnTo>
                  <a:lnTo>
                    <a:pt x="166689" y="1973349"/>
                  </a:lnTo>
                  <a:lnTo>
                    <a:pt x="205552" y="1992851"/>
                  </a:lnTo>
                  <a:lnTo>
                    <a:pt x="247084" y="2007277"/>
                  </a:lnTo>
                  <a:lnTo>
                    <a:pt x="290883" y="2016227"/>
                  </a:lnTo>
                  <a:lnTo>
                    <a:pt x="336550" y="2019300"/>
                  </a:lnTo>
                  <a:lnTo>
                    <a:pt x="7772654" y="2019300"/>
                  </a:lnTo>
                  <a:lnTo>
                    <a:pt x="7818333" y="2016227"/>
                  </a:lnTo>
                  <a:lnTo>
                    <a:pt x="7862141" y="2007277"/>
                  </a:lnTo>
                  <a:lnTo>
                    <a:pt x="7903678" y="1992851"/>
                  </a:lnTo>
                  <a:lnTo>
                    <a:pt x="7942542" y="1973349"/>
                  </a:lnTo>
                  <a:lnTo>
                    <a:pt x="7978333" y="1949173"/>
                  </a:lnTo>
                  <a:lnTo>
                    <a:pt x="8010652" y="1920724"/>
                  </a:lnTo>
                  <a:lnTo>
                    <a:pt x="8039096" y="1888402"/>
                  </a:lnTo>
                  <a:lnTo>
                    <a:pt x="8063267" y="1852610"/>
                  </a:lnTo>
                  <a:lnTo>
                    <a:pt x="8082764" y="1813747"/>
                  </a:lnTo>
                  <a:lnTo>
                    <a:pt x="8097186" y="1772215"/>
                  </a:lnTo>
                  <a:lnTo>
                    <a:pt x="8106132" y="1728416"/>
                  </a:lnTo>
                  <a:lnTo>
                    <a:pt x="8109204" y="1682750"/>
                  </a:lnTo>
                  <a:lnTo>
                    <a:pt x="8109204" y="336550"/>
                  </a:lnTo>
                  <a:lnTo>
                    <a:pt x="8106132" y="290870"/>
                  </a:lnTo>
                  <a:lnTo>
                    <a:pt x="8097186" y="247062"/>
                  </a:lnTo>
                  <a:lnTo>
                    <a:pt x="8082764" y="205525"/>
                  </a:lnTo>
                  <a:lnTo>
                    <a:pt x="8063267" y="166661"/>
                  </a:lnTo>
                  <a:lnTo>
                    <a:pt x="8039096" y="130870"/>
                  </a:lnTo>
                  <a:lnTo>
                    <a:pt x="8010652" y="98552"/>
                  </a:lnTo>
                  <a:lnTo>
                    <a:pt x="7978333" y="70107"/>
                  </a:lnTo>
                  <a:lnTo>
                    <a:pt x="7942542" y="45936"/>
                  </a:lnTo>
                  <a:lnTo>
                    <a:pt x="7903678" y="26439"/>
                  </a:lnTo>
                  <a:lnTo>
                    <a:pt x="7862141" y="12017"/>
                  </a:lnTo>
                  <a:lnTo>
                    <a:pt x="7818333" y="3071"/>
                  </a:lnTo>
                  <a:lnTo>
                    <a:pt x="7772654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2950" y="4552950"/>
              <a:ext cx="8109584" cy="2019300"/>
            </a:xfrm>
            <a:custGeom>
              <a:avLst/>
              <a:gdLst/>
              <a:ahLst/>
              <a:cxnLst/>
              <a:rect l="l" t="t" r="r" b="b"/>
              <a:pathLst>
                <a:path w="8109584" h="2019300">
                  <a:moveTo>
                    <a:pt x="0" y="336550"/>
                  </a:moveTo>
                  <a:lnTo>
                    <a:pt x="3072" y="290870"/>
                  </a:lnTo>
                  <a:lnTo>
                    <a:pt x="12022" y="247062"/>
                  </a:lnTo>
                  <a:lnTo>
                    <a:pt x="26448" y="205525"/>
                  </a:lnTo>
                  <a:lnTo>
                    <a:pt x="45950" y="166661"/>
                  </a:lnTo>
                  <a:lnTo>
                    <a:pt x="70126" y="130870"/>
                  </a:lnTo>
                  <a:lnTo>
                    <a:pt x="98575" y="98552"/>
                  </a:lnTo>
                  <a:lnTo>
                    <a:pt x="130897" y="70107"/>
                  </a:lnTo>
                  <a:lnTo>
                    <a:pt x="166689" y="45936"/>
                  </a:lnTo>
                  <a:lnTo>
                    <a:pt x="205552" y="26439"/>
                  </a:lnTo>
                  <a:lnTo>
                    <a:pt x="247084" y="12017"/>
                  </a:lnTo>
                  <a:lnTo>
                    <a:pt x="290883" y="3071"/>
                  </a:lnTo>
                  <a:lnTo>
                    <a:pt x="336550" y="0"/>
                  </a:lnTo>
                  <a:lnTo>
                    <a:pt x="7772654" y="0"/>
                  </a:lnTo>
                  <a:lnTo>
                    <a:pt x="7818333" y="3071"/>
                  </a:lnTo>
                  <a:lnTo>
                    <a:pt x="7862141" y="12017"/>
                  </a:lnTo>
                  <a:lnTo>
                    <a:pt x="7903678" y="26439"/>
                  </a:lnTo>
                  <a:lnTo>
                    <a:pt x="7942542" y="45936"/>
                  </a:lnTo>
                  <a:lnTo>
                    <a:pt x="7978333" y="70107"/>
                  </a:lnTo>
                  <a:lnTo>
                    <a:pt x="8010652" y="98552"/>
                  </a:lnTo>
                  <a:lnTo>
                    <a:pt x="8039096" y="130870"/>
                  </a:lnTo>
                  <a:lnTo>
                    <a:pt x="8063267" y="166661"/>
                  </a:lnTo>
                  <a:lnTo>
                    <a:pt x="8082764" y="205525"/>
                  </a:lnTo>
                  <a:lnTo>
                    <a:pt x="8097186" y="247062"/>
                  </a:lnTo>
                  <a:lnTo>
                    <a:pt x="8106132" y="290870"/>
                  </a:lnTo>
                  <a:lnTo>
                    <a:pt x="8109204" y="336550"/>
                  </a:lnTo>
                  <a:lnTo>
                    <a:pt x="8109204" y="1682750"/>
                  </a:lnTo>
                  <a:lnTo>
                    <a:pt x="8106132" y="1728416"/>
                  </a:lnTo>
                  <a:lnTo>
                    <a:pt x="8097186" y="1772215"/>
                  </a:lnTo>
                  <a:lnTo>
                    <a:pt x="8082764" y="1813747"/>
                  </a:lnTo>
                  <a:lnTo>
                    <a:pt x="8063267" y="1852610"/>
                  </a:lnTo>
                  <a:lnTo>
                    <a:pt x="8039096" y="1888402"/>
                  </a:lnTo>
                  <a:lnTo>
                    <a:pt x="8010652" y="1920724"/>
                  </a:lnTo>
                  <a:lnTo>
                    <a:pt x="7978333" y="1949173"/>
                  </a:lnTo>
                  <a:lnTo>
                    <a:pt x="7942542" y="1973349"/>
                  </a:lnTo>
                  <a:lnTo>
                    <a:pt x="7903678" y="1992851"/>
                  </a:lnTo>
                  <a:lnTo>
                    <a:pt x="7862141" y="2007277"/>
                  </a:lnTo>
                  <a:lnTo>
                    <a:pt x="7818333" y="2016227"/>
                  </a:lnTo>
                  <a:lnTo>
                    <a:pt x="7772654" y="2019300"/>
                  </a:lnTo>
                  <a:lnTo>
                    <a:pt x="336550" y="2019300"/>
                  </a:lnTo>
                  <a:lnTo>
                    <a:pt x="290883" y="2016227"/>
                  </a:lnTo>
                  <a:lnTo>
                    <a:pt x="247084" y="2007277"/>
                  </a:lnTo>
                  <a:lnTo>
                    <a:pt x="205552" y="1992851"/>
                  </a:lnTo>
                  <a:lnTo>
                    <a:pt x="166689" y="1973349"/>
                  </a:lnTo>
                  <a:lnTo>
                    <a:pt x="130897" y="1949173"/>
                  </a:lnTo>
                  <a:lnTo>
                    <a:pt x="98575" y="1920724"/>
                  </a:lnTo>
                  <a:lnTo>
                    <a:pt x="70126" y="1888402"/>
                  </a:lnTo>
                  <a:lnTo>
                    <a:pt x="45950" y="1852610"/>
                  </a:lnTo>
                  <a:lnTo>
                    <a:pt x="26448" y="1813747"/>
                  </a:lnTo>
                  <a:lnTo>
                    <a:pt x="12022" y="1772215"/>
                  </a:lnTo>
                  <a:lnTo>
                    <a:pt x="3072" y="1728416"/>
                  </a:lnTo>
                  <a:lnTo>
                    <a:pt x="0" y="1682750"/>
                  </a:lnTo>
                  <a:lnTo>
                    <a:pt x="0" y="336550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62000" y="2065020"/>
            <a:ext cx="8069580" cy="2182495"/>
            <a:chOff x="762000" y="2065020"/>
            <a:chExt cx="8069580" cy="2182495"/>
          </a:xfrm>
        </p:grpSpPr>
        <p:sp>
          <p:nvSpPr>
            <p:cNvPr id="8" name="object 8"/>
            <p:cNvSpPr/>
            <p:nvPr/>
          </p:nvSpPr>
          <p:spPr>
            <a:xfrm>
              <a:off x="771905" y="2074926"/>
              <a:ext cx="8049895" cy="2162810"/>
            </a:xfrm>
            <a:custGeom>
              <a:avLst/>
              <a:gdLst/>
              <a:ahLst/>
              <a:cxnLst/>
              <a:rect l="l" t="t" r="r" b="b"/>
              <a:pathLst>
                <a:path w="8049895" h="2162810">
                  <a:moveTo>
                    <a:pt x="7689342" y="0"/>
                  </a:moveTo>
                  <a:lnTo>
                    <a:pt x="360438" y="0"/>
                  </a:lnTo>
                  <a:lnTo>
                    <a:pt x="311527" y="3291"/>
                  </a:lnTo>
                  <a:lnTo>
                    <a:pt x="264617" y="12878"/>
                  </a:lnTo>
                  <a:lnTo>
                    <a:pt x="220136" y="28330"/>
                  </a:lnTo>
                  <a:lnTo>
                    <a:pt x="178514" y="49219"/>
                  </a:lnTo>
                  <a:lnTo>
                    <a:pt x="140182" y="75114"/>
                  </a:lnTo>
                  <a:lnTo>
                    <a:pt x="105567" y="105584"/>
                  </a:lnTo>
                  <a:lnTo>
                    <a:pt x="75099" y="140201"/>
                  </a:lnTo>
                  <a:lnTo>
                    <a:pt x="49208" y="178533"/>
                  </a:lnTo>
                  <a:lnTo>
                    <a:pt x="28323" y="220152"/>
                  </a:lnTo>
                  <a:lnTo>
                    <a:pt x="12874" y="264627"/>
                  </a:lnTo>
                  <a:lnTo>
                    <a:pt x="3290" y="311528"/>
                  </a:lnTo>
                  <a:lnTo>
                    <a:pt x="0" y="360425"/>
                  </a:lnTo>
                  <a:lnTo>
                    <a:pt x="0" y="1802130"/>
                  </a:lnTo>
                  <a:lnTo>
                    <a:pt x="3290" y="1851027"/>
                  </a:lnTo>
                  <a:lnTo>
                    <a:pt x="12874" y="1897928"/>
                  </a:lnTo>
                  <a:lnTo>
                    <a:pt x="28323" y="1942403"/>
                  </a:lnTo>
                  <a:lnTo>
                    <a:pt x="49208" y="1984022"/>
                  </a:lnTo>
                  <a:lnTo>
                    <a:pt x="75099" y="2022354"/>
                  </a:lnTo>
                  <a:lnTo>
                    <a:pt x="105567" y="2056971"/>
                  </a:lnTo>
                  <a:lnTo>
                    <a:pt x="140182" y="2087441"/>
                  </a:lnTo>
                  <a:lnTo>
                    <a:pt x="178514" y="2113336"/>
                  </a:lnTo>
                  <a:lnTo>
                    <a:pt x="220136" y="2134225"/>
                  </a:lnTo>
                  <a:lnTo>
                    <a:pt x="264617" y="2149677"/>
                  </a:lnTo>
                  <a:lnTo>
                    <a:pt x="311527" y="2159264"/>
                  </a:lnTo>
                  <a:lnTo>
                    <a:pt x="360438" y="2162556"/>
                  </a:lnTo>
                  <a:lnTo>
                    <a:pt x="7689342" y="2162556"/>
                  </a:lnTo>
                  <a:lnTo>
                    <a:pt x="7738239" y="2159264"/>
                  </a:lnTo>
                  <a:lnTo>
                    <a:pt x="7785140" y="2149677"/>
                  </a:lnTo>
                  <a:lnTo>
                    <a:pt x="7829615" y="2134225"/>
                  </a:lnTo>
                  <a:lnTo>
                    <a:pt x="7871234" y="2113336"/>
                  </a:lnTo>
                  <a:lnTo>
                    <a:pt x="7909566" y="2087441"/>
                  </a:lnTo>
                  <a:lnTo>
                    <a:pt x="7944183" y="2056971"/>
                  </a:lnTo>
                  <a:lnTo>
                    <a:pt x="7974653" y="2022354"/>
                  </a:lnTo>
                  <a:lnTo>
                    <a:pt x="8000548" y="1984022"/>
                  </a:lnTo>
                  <a:lnTo>
                    <a:pt x="8021437" y="1942403"/>
                  </a:lnTo>
                  <a:lnTo>
                    <a:pt x="8036889" y="1897928"/>
                  </a:lnTo>
                  <a:lnTo>
                    <a:pt x="8046476" y="1851027"/>
                  </a:lnTo>
                  <a:lnTo>
                    <a:pt x="8049768" y="1802130"/>
                  </a:lnTo>
                  <a:lnTo>
                    <a:pt x="8049768" y="360425"/>
                  </a:lnTo>
                  <a:lnTo>
                    <a:pt x="8046476" y="311528"/>
                  </a:lnTo>
                  <a:lnTo>
                    <a:pt x="8036889" y="264627"/>
                  </a:lnTo>
                  <a:lnTo>
                    <a:pt x="8021437" y="220152"/>
                  </a:lnTo>
                  <a:lnTo>
                    <a:pt x="8000548" y="178533"/>
                  </a:lnTo>
                  <a:lnTo>
                    <a:pt x="7974653" y="140201"/>
                  </a:lnTo>
                  <a:lnTo>
                    <a:pt x="7944183" y="105584"/>
                  </a:lnTo>
                  <a:lnTo>
                    <a:pt x="7909566" y="75114"/>
                  </a:lnTo>
                  <a:lnTo>
                    <a:pt x="7871234" y="49219"/>
                  </a:lnTo>
                  <a:lnTo>
                    <a:pt x="7829615" y="28330"/>
                  </a:lnTo>
                  <a:lnTo>
                    <a:pt x="7785140" y="12878"/>
                  </a:lnTo>
                  <a:lnTo>
                    <a:pt x="7738239" y="3291"/>
                  </a:lnTo>
                  <a:lnTo>
                    <a:pt x="7689342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1905" y="2074926"/>
              <a:ext cx="8049895" cy="2162810"/>
            </a:xfrm>
            <a:custGeom>
              <a:avLst/>
              <a:gdLst/>
              <a:ahLst/>
              <a:cxnLst/>
              <a:rect l="l" t="t" r="r" b="b"/>
              <a:pathLst>
                <a:path w="8049895" h="2162810">
                  <a:moveTo>
                    <a:pt x="0" y="360425"/>
                  </a:moveTo>
                  <a:lnTo>
                    <a:pt x="3290" y="311528"/>
                  </a:lnTo>
                  <a:lnTo>
                    <a:pt x="12874" y="264627"/>
                  </a:lnTo>
                  <a:lnTo>
                    <a:pt x="28323" y="220152"/>
                  </a:lnTo>
                  <a:lnTo>
                    <a:pt x="49208" y="178533"/>
                  </a:lnTo>
                  <a:lnTo>
                    <a:pt x="75099" y="140201"/>
                  </a:lnTo>
                  <a:lnTo>
                    <a:pt x="105567" y="105584"/>
                  </a:lnTo>
                  <a:lnTo>
                    <a:pt x="140182" y="75114"/>
                  </a:lnTo>
                  <a:lnTo>
                    <a:pt x="178514" y="49219"/>
                  </a:lnTo>
                  <a:lnTo>
                    <a:pt x="220136" y="28330"/>
                  </a:lnTo>
                  <a:lnTo>
                    <a:pt x="264617" y="12878"/>
                  </a:lnTo>
                  <a:lnTo>
                    <a:pt x="311527" y="3291"/>
                  </a:lnTo>
                  <a:lnTo>
                    <a:pt x="360438" y="0"/>
                  </a:lnTo>
                  <a:lnTo>
                    <a:pt x="7689342" y="0"/>
                  </a:lnTo>
                  <a:lnTo>
                    <a:pt x="7738239" y="3291"/>
                  </a:lnTo>
                  <a:lnTo>
                    <a:pt x="7785140" y="12878"/>
                  </a:lnTo>
                  <a:lnTo>
                    <a:pt x="7829615" y="28330"/>
                  </a:lnTo>
                  <a:lnTo>
                    <a:pt x="7871234" y="49219"/>
                  </a:lnTo>
                  <a:lnTo>
                    <a:pt x="7909566" y="75114"/>
                  </a:lnTo>
                  <a:lnTo>
                    <a:pt x="7944183" y="105584"/>
                  </a:lnTo>
                  <a:lnTo>
                    <a:pt x="7974653" y="140201"/>
                  </a:lnTo>
                  <a:lnTo>
                    <a:pt x="8000548" y="178533"/>
                  </a:lnTo>
                  <a:lnTo>
                    <a:pt x="8021437" y="220152"/>
                  </a:lnTo>
                  <a:lnTo>
                    <a:pt x="8036889" y="264627"/>
                  </a:lnTo>
                  <a:lnTo>
                    <a:pt x="8046476" y="311528"/>
                  </a:lnTo>
                  <a:lnTo>
                    <a:pt x="8049768" y="360425"/>
                  </a:lnTo>
                  <a:lnTo>
                    <a:pt x="8049768" y="1802130"/>
                  </a:lnTo>
                  <a:lnTo>
                    <a:pt x="8046476" y="1851027"/>
                  </a:lnTo>
                  <a:lnTo>
                    <a:pt x="8036889" y="1897928"/>
                  </a:lnTo>
                  <a:lnTo>
                    <a:pt x="8021437" y="1942403"/>
                  </a:lnTo>
                  <a:lnTo>
                    <a:pt x="8000548" y="1984022"/>
                  </a:lnTo>
                  <a:lnTo>
                    <a:pt x="7974653" y="2022354"/>
                  </a:lnTo>
                  <a:lnTo>
                    <a:pt x="7944183" y="2056971"/>
                  </a:lnTo>
                  <a:lnTo>
                    <a:pt x="7909566" y="2087441"/>
                  </a:lnTo>
                  <a:lnTo>
                    <a:pt x="7871234" y="2113336"/>
                  </a:lnTo>
                  <a:lnTo>
                    <a:pt x="7829615" y="2134225"/>
                  </a:lnTo>
                  <a:lnTo>
                    <a:pt x="7785140" y="2149677"/>
                  </a:lnTo>
                  <a:lnTo>
                    <a:pt x="7738239" y="2159264"/>
                  </a:lnTo>
                  <a:lnTo>
                    <a:pt x="7689342" y="2162556"/>
                  </a:lnTo>
                  <a:lnTo>
                    <a:pt x="360438" y="2162556"/>
                  </a:lnTo>
                  <a:lnTo>
                    <a:pt x="311527" y="2159264"/>
                  </a:lnTo>
                  <a:lnTo>
                    <a:pt x="264617" y="2149677"/>
                  </a:lnTo>
                  <a:lnTo>
                    <a:pt x="220136" y="2134225"/>
                  </a:lnTo>
                  <a:lnTo>
                    <a:pt x="178514" y="2113336"/>
                  </a:lnTo>
                  <a:lnTo>
                    <a:pt x="140182" y="2087441"/>
                  </a:lnTo>
                  <a:lnTo>
                    <a:pt x="105567" y="2056971"/>
                  </a:lnTo>
                  <a:lnTo>
                    <a:pt x="75099" y="2022354"/>
                  </a:lnTo>
                  <a:lnTo>
                    <a:pt x="49208" y="1984022"/>
                  </a:lnTo>
                  <a:lnTo>
                    <a:pt x="28323" y="1942403"/>
                  </a:lnTo>
                  <a:lnTo>
                    <a:pt x="12874" y="1897928"/>
                  </a:lnTo>
                  <a:lnTo>
                    <a:pt x="3290" y="1851027"/>
                  </a:lnTo>
                  <a:lnTo>
                    <a:pt x="0" y="1802130"/>
                  </a:lnTo>
                  <a:lnTo>
                    <a:pt x="0" y="360425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84924" y="217931"/>
            <a:ext cx="8761730" cy="1003300"/>
            <a:chOff x="284924" y="217931"/>
            <a:chExt cx="8761730" cy="100330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895" y="217931"/>
              <a:ext cx="2426208" cy="10027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97941" y="1152906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762247" y="42418"/>
            <a:ext cx="30784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rebuchet MS"/>
                <a:cs typeface="Trebuchet MS"/>
              </a:rPr>
              <a:t>Право</a:t>
            </a:r>
            <a:r>
              <a:rPr spc="-45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выбора</a:t>
            </a:r>
            <a:r>
              <a:rPr spc="-30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-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358388" y="336681"/>
            <a:ext cx="3888104" cy="1473200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25"/>
              </a:spcBef>
            </a:pPr>
            <a:r>
              <a:rPr sz="3200" b="1" i="1" dirty="0">
                <a:solidFill>
                  <a:srgbClr val="C00000"/>
                </a:solidFill>
                <a:latin typeface="Trebuchet MS"/>
                <a:cs typeface="Trebuchet MS"/>
              </a:rPr>
              <a:t>ответственность</a:t>
            </a:r>
            <a:endParaRPr sz="3200">
              <a:latin typeface="Trebuchet MS"/>
              <a:cs typeface="Trebuchet MS"/>
            </a:endParaRPr>
          </a:p>
          <a:p>
            <a:pPr marL="53340" algn="ctr">
              <a:lnSpc>
                <a:spcPct val="100000"/>
              </a:lnSpc>
              <a:spcBef>
                <a:spcPts val="1710"/>
              </a:spcBef>
            </a:pPr>
            <a:r>
              <a:rPr sz="3600" b="1" i="1" spc="-30" dirty="0">
                <a:solidFill>
                  <a:srgbClr val="003399"/>
                </a:solidFill>
                <a:latin typeface="Arial"/>
                <a:cs typeface="Arial"/>
              </a:rPr>
              <a:t>ВАЖНО!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1207" y="2208402"/>
            <a:ext cx="7859395" cy="4115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0495" marR="43434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Поступающим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на 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творческие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направления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подготовки </a:t>
            </a:r>
            <a:r>
              <a:rPr sz="2000" b="1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учесть риск 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возможного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непрохождения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 дополнительных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вступительных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испытаний</a:t>
            </a:r>
            <a:endParaRPr sz="2000">
              <a:latin typeface="Arial"/>
              <a:cs typeface="Arial"/>
            </a:endParaRPr>
          </a:p>
          <a:p>
            <a:pPr marR="281940" algn="ctr">
              <a:lnSpc>
                <a:spcPct val="100000"/>
              </a:lnSpc>
            </a:pP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творческой</a:t>
            </a:r>
            <a:r>
              <a:rPr sz="20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направленности</a:t>
            </a:r>
            <a:endParaRPr sz="2000">
              <a:latin typeface="Arial"/>
              <a:cs typeface="Arial"/>
            </a:endParaRPr>
          </a:p>
          <a:p>
            <a:pPr marR="284480" algn="ctr">
              <a:lnSpc>
                <a:spcPct val="100000"/>
              </a:lnSpc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(до</a:t>
            </a:r>
            <a:r>
              <a:rPr sz="20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5" dirty="0">
                <a:solidFill>
                  <a:srgbClr val="C00000"/>
                </a:solidFill>
                <a:latin typeface="Arial"/>
                <a:cs typeface="Arial"/>
              </a:rPr>
              <a:t>февраля</a:t>
            </a:r>
            <a:r>
              <a:rPr sz="20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включить</a:t>
            </a:r>
            <a:r>
              <a:rPr sz="20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 перечень</a:t>
            </a:r>
            <a:r>
              <a:rPr sz="20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выбранных</a:t>
            </a:r>
            <a:endParaRPr sz="2000">
              <a:latin typeface="Arial"/>
              <a:cs typeface="Arial"/>
            </a:endParaRPr>
          </a:p>
          <a:p>
            <a:pPr marR="283210" algn="ctr">
              <a:lnSpc>
                <a:spcPct val="100000"/>
              </a:lnSpc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предметов</a:t>
            </a:r>
            <a:r>
              <a:rPr sz="2000" b="1" i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«резервные»)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Поступающим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в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военные 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вузы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(пожарные, </a:t>
            </a:r>
            <a:r>
              <a:rPr sz="2000" b="1" i="1" spc="15" dirty="0">
                <a:solidFill>
                  <a:srgbClr val="001F5F"/>
                </a:solidFill>
                <a:latin typeface="Arial"/>
                <a:cs typeface="Arial"/>
              </a:rPr>
              <a:t>МЧС,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ФСБ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т.д.) </a:t>
            </a:r>
            <a:r>
              <a:rPr sz="2000" b="1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учесть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возможность отрицательного 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результата оценки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уровня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физической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подготовки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(до</a:t>
            </a:r>
            <a:r>
              <a:rPr sz="20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1 </a:t>
            </a:r>
            <a:r>
              <a:rPr sz="2000" b="1" i="1" spc="5" dirty="0">
                <a:solidFill>
                  <a:srgbClr val="C00000"/>
                </a:solidFill>
                <a:latin typeface="Arial"/>
                <a:cs typeface="Arial"/>
              </a:rPr>
              <a:t>февраля</a:t>
            </a:r>
            <a:r>
              <a:rPr sz="20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включить</a:t>
            </a:r>
            <a:r>
              <a:rPr sz="20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перечень</a:t>
            </a:r>
            <a:r>
              <a:rPr sz="20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выбранных</a:t>
            </a:r>
            <a:r>
              <a:rPr sz="20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предметов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1810385" algn="l"/>
              </a:tabLst>
            </a:pP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«резервные»	для</a:t>
            </a:r>
            <a:r>
              <a:rPr sz="2000" b="1" i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гражданских</a:t>
            </a:r>
            <a:r>
              <a:rPr sz="2000" b="1" i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rgbClr val="C00000"/>
                </a:solidFill>
                <a:latin typeface="Arial"/>
                <a:cs typeface="Arial"/>
              </a:rPr>
              <a:t>вузов)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05928" y="0"/>
            <a:ext cx="1722120" cy="145846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9634" y="262127"/>
            <a:ext cx="8737600" cy="1003300"/>
            <a:chOff x="119634" y="262127"/>
            <a:chExt cx="8737600" cy="1003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588" y="262127"/>
              <a:ext cx="2426208" cy="10027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9634" y="1197102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>
                  <a:moveTo>
                    <a:pt x="0" y="0"/>
                  </a:moveTo>
                  <a:lnTo>
                    <a:pt x="87370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64204" y="281431"/>
            <a:ext cx="4521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Для</a:t>
            </a:r>
            <a:r>
              <a:rPr sz="2800" spc="-20" dirty="0"/>
              <a:t> </a:t>
            </a:r>
            <a:r>
              <a:rPr sz="2800" spc="-15" dirty="0"/>
              <a:t>поступления</a:t>
            </a:r>
            <a:r>
              <a:rPr sz="2800" dirty="0"/>
              <a:t> </a:t>
            </a:r>
            <a:r>
              <a:rPr sz="2800" spc="-5" dirty="0"/>
              <a:t>в</a:t>
            </a:r>
            <a:r>
              <a:rPr sz="2800" spc="-30" dirty="0"/>
              <a:t> </a:t>
            </a:r>
            <a:r>
              <a:rPr sz="2800" spc="-25" dirty="0"/>
              <a:t>вузы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1537461" y="1316812"/>
            <a:ext cx="60820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3399"/>
                </a:solidFill>
                <a:latin typeface="Arial"/>
                <a:cs typeface="Arial"/>
              </a:rPr>
              <a:t>Минимальное</a:t>
            </a:r>
            <a:r>
              <a:rPr sz="2400" b="1" i="1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3399"/>
                </a:solidFill>
                <a:latin typeface="Arial"/>
                <a:cs typeface="Arial"/>
              </a:rPr>
              <a:t>количество</a:t>
            </a:r>
            <a:r>
              <a:rPr sz="2400" b="1" i="1" spc="-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3399"/>
                </a:solidFill>
                <a:latin typeface="Arial"/>
                <a:cs typeface="Arial"/>
              </a:rPr>
              <a:t>баллов</a:t>
            </a:r>
            <a:r>
              <a:rPr sz="2400" b="1" i="1" spc="-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Arial"/>
                <a:cs typeface="Arial"/>
              </a:rPr>
              <a:t>ЕГЭ: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751064"/>
              </p:ext>
            </p:extLst>
          </p:nvPr>
        </p:nvGraphicFramePr>
        <p:xfrm>
          <a:off x="1500758" y="1757045"/>
          <a:ext cx="5832474" cy="447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295"/>
                <a:gridCol w="1440179"/>
              </a:tblGrid>
              <a:tr h="3907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Предметы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Баллы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Русский</a:t>
                      </a:r>
                      <a:r>
                        <a:rPr sz="1800" b="1" i="1" spc="-3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язык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10" dirty="0" smtClean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lang="ru-RU" sz="1800" b="1" i="1" spc="-10" dirty="0" smtClean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5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Математика</a:t>
                      </a:r>
                      <a:r>
                        <a:rPr sz="1800" b="1" i="1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профильного</a:t>
                      </a:r>
                      <a:r>
                        <a:rPr sz="1800" b="1" i="1" spc="-35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уровня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Физика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39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Химия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39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dirty="0" err="1" smtClean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Информатика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44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5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Биология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39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История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35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География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Иностранные</a:t>
                      </a:r>
                      <a:r>
                        <a:rPr sz="1800" b="1" i="1" spc="-3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языки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37082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5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Литература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Обществознание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 smtClean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lang="ru-RU" sz="1800" b="1" i="1" spc="-10" dirty="0" smtClean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9902952" y="5436108"/>
            <a:ext cx="1736089" cy="1306195"/>
            <a:chOff x="9902952" y="5436108"/>
            <a:chExt cx="1736089" cy="130619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12096" y="5445250"/>
              <a:ext cx="1717548" cy="12877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907524" y="5440680"/>
              <a:ext cx="1727200" cy="1297305"/>
            </a:xfrm>
            <a:custGeom>
              <a:avLst/>
              <a:gdLst/>
              <a:ahLst/>
              <a:cxnLst/>
              <a:rect l="l" t="t" r="r" b="b"/>
              <a:pathLst>
                <a:path w="1727200" h="1297304">
                  <a:moveTo>
                    <a:pt x="0" y="1296924"/>
                  </a:moveTo>
                  <a:lnTo>
                    <a:pt x="1726692" y="1296924"/>
                  </a:lnTo>
                  <a:lnTo>
                    <a:pt x="1726692" y="0"/>
                  </a:lnTo>
                  <a:lnTo>
                    <a:pt x="0" y="0"/>
                  </a:lnTo>
                  <a:lnTo>
                    <a:pt x="0" y="1296924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987283" y="2852927"/>
            <a:ext cx="1736089" cy="1155700"/>
            <a:chOff x="7987283" y="2852927"/>
            <a:chExt cx="1736089" cy="115570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6427" y="2862071"/>
              <a:ext cx="1717548" cy="113690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991855" y="2857499"/>
              <a:ext cx="1727200" cy="1146175"/>
            </a:xfrm>
            <a:custGeom>
              <a:avLst/>
              <a:gdLst/>
              <a:ahLst/>
              <a:cxnLst/>
              <a:rect l="l" t="t" r="r" b="b"/>
              <a:pathLst>
                <a:path w="1727200" h="1146175">
                  <a:moveTo>
                    <a:pt x="0" y="1146048"/>
                  </a:moveTo>
                  <a:lnTo>
                    <a:pt x="1726692" y="1146048"/>
                  </a:lnTo>
                  <a:lnTo>
                    <a:pt x="1726692" y="0"/>
                  </a:lnTo>
                  <a:lnTo>
                    <a:pt x="0" y="0"/>
                  </a:lnTo>
                  <a:lnTo>
                    <a:pt x="0" y="1146048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0142219" y="339852"/>
            <a:ext cx="1720850" cy="1169035"/>
            <a:chOff x="10142219" y="339852"/>
            <a:chExt cx="1720850" cy="116903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51363" y="348996"/>
              <a:ext cx="1702307" cy="115061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146791" y="344424"/>
              <a:ext cx="1711960" cy="1160145"/>
            </a:xfrm>
            <a:custGeom>
              <a:avLst/>
              <a:gdLst/>
              <a:ahLst/>
              <a:cxnLst/>
              <a:rect l="l" t="t" r="r" b="b"/>
              <a:pathLst>
                <a:path w="1711959" h="1160145">
                  <a:moveTo>
                    <a:pt x="0" y="1159764"/>
                  </a:moveTo>
                  <a:lnTo>
                    <a:pt x="1711452" y="1159764"/>
                  </a:lnTo>
                  <a:lnTo>
                    <a:pt x="1711452" y="0"/>
                  </a:lnTo>
                  <a:lnTo>
                    <a:pt x="0" y="0"/>
                  </a:lnTo>
                  <a:lnTo>
                    <a:pt x="0" y="1159764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Дата 1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3CD0F6F-8D3F-4A37-B2E3-082FC94F8381}" type="datetime1">
              <a:rPr lang="ru-RU" smtClean="0"/>
              <a:t>19.01.2024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4394" y="124968"/>
            <a:ext cx="8737600" cy="1282065"/>
            <a:chOff x="104394" y="124968"/>
            <a:chExt cx="8737600" cy="12820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348" y="234696"/>
              <a:ext cx="2426208" cy="10027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4394" y="1169670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>
                  <a:moveTo>
                    <a:pt x="0" y="0"/>
                  </a:moveTo>
                  <a:lnTo>
                    <a:pt x="873709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152" y="124968"/>
              <a:ext cx="1708404" cy="128168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88994" y="1507616"/>
            <a:ext cx="1931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solidFill>
                  <a:srgbClr val="003399"/>
                </a:solidFill>
              </a:rPr>
              <a:t>ВАЖНО!</a:t>
            </a:r>
            <a:endParaRPr sz="3600"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32047" y="3880103"/>
            <a:ext cx="4040124" cy="28590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52957" y="2085212"/>
            <a:ext cx="872490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4425" marR="1106170" algn="ctr">
              <a:lnSpc>
                <a:spcPct val="100000"/>
              </a:lnSpc>
              <a:spcBef>
                <a:spcPts val="95"/>
              </a:spcBef>
            </a:pP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Вузы</a:t>
            </a:r>
            <a:r>
              <a:rPr sz="2800" b="1" i="1" spc="-15" dirty="0">
                <a:solidFill>
                  <a:srgbClr val="003399"/>
                </a:solidFill>
                <a:latin typeface="Arial"/>
                <a:cs typeface="Arial"/>
              </a:rPr>
              <a:t> имеют</a:t>
            </a:r>
            <a:r>
              <a:rPr sz="2800" b="1" i="1" spc="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20" dirty="0">
                <a:solidFill>
                  <a:srgbClr val="003399"/>
                </a:solidFill>
                <a:latin typeface="Arial"/>
                <a:cs typeface="Arial"/>
              </a:rPr>
              <a:t>право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устанавливать </a:t>
            </a:r>
            <a:r>
              <a:rPr sz="2800" b="1" i="1" spc="-7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20" dirty="0">
                <a:solidFill>
                  <a:srgbClr val="003399"/>
                </a:solidFill>
                <a:latin typeface="Arial"/>
                <a:cs typeface="Arial"/>
              </a:rPr>
              <a:t>свои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 минимальные</a:t>
            </a:r>
            <a:r>
              <a:rPr sz="2800" b="1" i="1" spc="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баллы</a:t>
            </a:r>
            <a:endParaRPr sz="28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(с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 которыми</a:t>
            </a:r>
            <a:r>
              <a:rPr sz="2800" b="1" i="1" spc="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20" dirty="0">
                <a:solidFill>
                  <a:srgbClr val="003399"/>
                </a:solidFill>
                <a:latin typeface="Arial"/>
                <a:cs typeface="Arial"/>
              </a:rPr>
              <a:t>будут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 принимать</a:t>
            </a:r>
            <a:r>
              <a:rPr sz="2800" b="1" i="1" spc="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003399"/>
                </a:solidFill>
                <a:latin typeface="Arial"/>
                <a:cs typeface="Arial"/>
              </a:rPr>
              <a:t>абитуриентов) </a:t>
            </a:r>
            <a:r>
              <a:rPr sz="2800" b="1" i="1" spc="-7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выше</a:t>
            </a:r>
            <a:r>
              <a:rPr sz="28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sng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этого</a:t>
            </a:r>
            <a:r>
              <a:rPr sz="2800" b="1" i="1" u="sng" spc="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уровня!</a:t>
            </a:r>
            <a:endParaRPr sz="2800" u="sng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11044" y="413385"/>
            <a:ext cx="4521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10" dirty="0">
                <a:solidFill>
                  <a:srgbClr val="C00000"/>
                </a:solidFill>
                <a:latin typeface="Arial"/>
                <a:cs typeface="Arial"/>
              </a:rPr>
              <a:t>Для</a:t>
            </a:r>
            <a:r>
              <a:rPr sz="28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C00000"/>
                </a:solidFill>
                <a:latin typeface="Arial"/>
                <a:cs typeface="Arial"/>
              </a:rPr>
              <a:t>поступления</a:t>
            </a:r>
            <a:r>
              <a:rPr sz="2800" b="1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2800" b="1" i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25" dirty="0">
                <a:solidFill>
                  <a:srgbClr val="C00000"/>
                </a:solidFill>
                <a:latin typeface="Arial"/>
                <a:cs typeface="Arial"/>
              </a:rPr>
              <a:t>вузы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0151580-F815-48F7-B4B4-3A7CD5F9B3F8}" type="datetime1">
              <a:rPr lang="ru-RU" smtClean="0"/>
              <a:t>19.01.2024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55384" y="202692"/>
            <a:ext cx="8761730" cy="1003300"/>
            <a:chOff x="155384" y="202692"/>
            <a:chExt cx="8761730" cy="1003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355" y="202692"/>
              <a:ext cx="2426208" cy="10027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8401" y="1137666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3132" y="400634"/>
            <a:ext cx="5916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Продолжительность</a:t>
            </a:r>
            <a:r>
              <a:rPr sz="2800" spc="45" dirty="0"/>
              <a:t> </a:t>
            </a:r>
            <a:r>
              <a:rPr sz="2800" spc="-5" dirty="0"/>
              <a:t>экзаменов</a:t>
            </a:r>
            <a:endParaRPr sz="2800"/>
          </a:p>
        </p:txBody>
      </p:sp>
      <p:grpSp>
        <p:nvGrpSpPr>
          <p:cNvPr id="8" name="object 8"/>
          <p:cNvGrpSpPr/>
          <p:nvPr/>
        </p:nvGrpSpPr>
        <p:grpSpPr>
          <a:xfrm>
            <a:off x="957072" y="1798320"/>
            <a:ext cx="2014855" cy="1402080"/>
            <a:chOff x="957072" y="1798320"/>
            <a:chExt cx="2014855" cy="1402080"/>
          </a:xfrm>
        </p:grpSpPr>
        <p:sp>
          <p:nvSpPr>
            <p:cNvPr id="9" name="object 9"/>
            <p:cNvSpPr/>
            <p:nvPr/>
          </p:nvSpPr>
          <p:spPr>
            <a:xfrm>
              <a:off x="961644" y="1802892"/>
              <a:ext cx="2005964" cy="1393190"/>
            </a:xfrm>
            <a:custGeom>
              <a:avLst/>
              <a:gdLst/>
              <a:ahLst/>
              <a:cxnLst/>
              <a:rect l="l" t="t" r="r" b="b"/>
              <a:pathLst>
                <a:path w="2005964" h="1393189">
                  <a:moveTo>
                    <a:pt x="2005583" y="0"/>
                  </a:moveTo>
                  <a:lnTo>
                    <a:pt x="0" y="0"/>
                  </a:lnTo>
                  <a:lnTo>
                    <a:pt x="0" y="1114298"/>
                  </a:lnTo>
                  <a:lnTo>
                    <a:pt x="1002792" y="1392936"/>
                  </a:lnTo>
                  <a:lnTo>
                    <a:pt x="2005583" y="1114298"/>
                  </a:lnTo>
                  <a:lnTo>
                    <a:pt x="2005583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1644" y="1802892"/>
              <a:ext cx="2005964" cy="1393190"/>
            </a:xfrm>
            <a:custGeom>
              <a:avLst/>
              <a:gdLst/>
              <a:ahLst/>
              <a:cxnLst/>
              <a:rect l="l" t="t" r="r" b="b"/>
              <a:pathLst>
                <a:path w="2005964" h="1393189">
                  <a:moveTo>
                    <a:pt x="0" y="0"/>
                  </a:moveTo>
                  <a:lnTo>
                    <a:pt x="2005583" y="0"/>
                  </a:lnTo>
                  <a:lnTo>
                    <a:pt x="2005583" y="1114298"/>
                  </a:lnTo>
                  <a:lnTo>
                    <a:pt x="1002792" y="1392936"/>
                  </a:lnTo>
                  <a:lnTo>
                    <a:pt x="0" y="111429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49807" y="2139441"/>
            <a:ext cx="1730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24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ч.</a:t>
            </a:r>
            <a:r>
              <a:rPr sz="2400" b="1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55</a:t>
            </a:r>
            <a:r>
              <a:rPr sz="24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мин.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29811" y="2382011"/>
            <a:ext cx="2014855" cy="1403985"/>
            <a:chOff x="3829811" y="2382011"/>
            <a:chExt cx="2014855" cy="1403985"/>
          </a:xfrm>
        </p:grpSpPr>
        <p:sp>
          <p:nvSpPr>
            <p:cNvPr id="13" name="object 13"/>
            <p:cNvSpPr/>
            <p:nvPr/>
          </p:nvSpPr>
          <p:spPr>
            <a:xfrm>
              <a:off x="3834383" y="2386583"/>
              <a:ext cx="2005964" cy="1394460"/>
            </a:xfrm>
            <a:custGeom>
              <a:avLst/>
              <a:gdLst/>
              <a:ahLst/>
              <a:cxnLst/>
              <a:rect l="l" t="t" r="r" b="b"/>
              <a:pathLst>
                <a:path w="2005964" h="1394460">
                  <a:moveTo>
                    <a:pt x="2005583" y="0"/>
                  </a:moveTo>
                  <a:lnTo>
                    <a:pt x="0" y="0"/>
                  </a:lnTo>
                  <a:lnTo>
                    <a:pt x="0" y="1115567"/>
                  </a:lnTo>
                  <a:lnTo>
                    <a:pt x="1002791" y="1394459"/>
                  </a:lnTo>
                  <a:lnTo>
                    <a:pt x="2005583" y="1115567"/>
                  </a:lnTo>
                  <a:lnTo>
                    <a:pt x="2005583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34383" y="2386583"/>
              <a:ext cx="2005964" cy="1394460"/>
            </a:xfrm>
            <a:custGeom>
              <a:avLst/>
              <a:gdLst/>
              <a:ahLst/>
              <a:cxnLst/>
              <a:rect l="l" t="t" r="r" b="b"/>
              <a:pathLst>
                <a:path w="2005964" h="1394460">
                  <a:moveTo>
                    <a:pt x="0" y="0"/>
                  </a:moveTo>
                  <a:lnTo>
                    <a:pt x="2005583" y="0"/>
                  </a:lnTo>
                  <a:lnTo>
                    <a:pt x="2005583" y="1115567"/>
                  </a:lnTo>
                  <a:lnTo>
                    <a:pt x="1002791" y="1394459"/>
                  </a:lnTo>
                  <a:lnTo>
                    <a:pt x="0" y="1115567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601968" y="1798320"/>
            <a:ext cx="2013585" cy="1402080"/>
            <a:chOff x="6601968" y="1798320"/>
            <a:chExt cx="2013585" cy="1402080"/>
          </a:xfrm>
        </p:grpSpPr>
        <p:sp>
          <p:nvSpPr>
            <p:cNvPr id="16" name="object 16"/>
            <p:cNvSpPr/>
            <p:nvPr/>
          </p:nvSpPr>
          <p:spPr>
            <a:xfrm>
              <a:off x="6606540" y="1802892"/>
              <a:ext cx="2004060" cy="1393190"/>
            </a:xfrm>
            <a:custGeom>
              <a:avLst/>
              <a:gdLst/>
              <a:ahLst/>
              <a:cxnLst/>
              <a:rect l="l" t="t" r="r" b="b"/>
              <a:pathLst>
                <a:path w="2004059" h="1393189">
                  <a:moveTo>
                    <a:pt x="2004059" y="0"/>
                  </a:moveTo>
                  <a:lnTo>
                    <a:pt x="0" y="0"/>
                  </a:lnTo>
                  <a:lnTo>
                    <a:pt x="0" y="1114298"/>
                  </a:lnTo>
                  <a:lnTo>
                    <a:pt x="1002029" y="1392936"/>
                  </a:lnTo>
                  <a:lnTo>
                    <a:pt x="2004059" y="1114298"/>
                  </a:lnTo>
                  <a:lnTo>
                    <a:pt x="200405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06540" y="1802892"/>
              <a:ext cx="2004060" cy="1393190"/>
            </a:xfrm>
            <a:custGeom>
              <a:avLst/>
              <a:gdLst/>
              <a:ahLst/>
              <a:cxnLst/>
              <a:rect l="l" t="t" r="r" b="b"/>
              <a:pathLst>
                <a:path w="2004059" h="1393189">
                  <a:moveTo>
                    <a:pt x="0" y="0"/>
                  </a:moveTo>
                  <a:lnTo>
                    <a:pt x="2004059" y="0"/>
                  </a:lnTo>
                  <a:lnTo>
                    <a:pt x="2004059" y="1114298"/>
                  </a:lnTo>
                  <a:lnTo>
                    <a:pt x="1002029" y="1392936"/>
                  </a:lnTo>
                  <a:lnTo>
                    <a:pt x="0" y="1114298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024121" y="2642691"/>
            <a:ext cx="1730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24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ч.</a:t>
            </a:r>
            <a:r>
              <a:rPr sz="24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30</a:t>
            </a:r>
            <a:r>
              <a:rPr sz="24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мин.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63004" y="2146172"/>
            <a:ext cx="1731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24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ч.</a:t>
            </a:r>
            <a:r>
              <a:rPr sz="24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10</a:t>
            </a:r>
            <a:r>
              <a:rPr sz="24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мин.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4144" y="3570223"/>
            <a:ext cx="301752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Математика</a:t>
            </a:r>
            <a:r>
              <a:rPr sz="2000" b="1" i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(П)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spc="5" dirty="0">
                <a:solidFill>
                  <a:srgbClr val="C00000"/>
                </a:solidFill>
                <a:latin typeface="Arial"/>
                <a:cs typeface="Arial"/>
              </a:rPr>
              <a:t>Физика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dirty="0" err="1" smtClean="0">
                <a:solidFill>
                  <a:srgbClr val="C00000"/>
                </a:solidFill>
                <a:latin typeface="Arial"/>
                <a:cs typeface="Arial"/>
              </a:rPr>
              <a:t>Информатика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Литература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Биология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94252" y="4062729"/>
            <a:ext cx="264668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Русский</a:t>
            </a:r>
            <a:r>
              <a:rPr sz="2000" b="1" i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язык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Химия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Об</a:t>
            </a:r>
            <a:r>
              <a:rPr sz="2000" b="1" i="1" spc="-55" dirty="0">
                <a:solidFill>
                  <a:srgbClr val="C00000"/>
                </a:solidFill>
                <a:latin typeface="Arial"/>
                <a:cs typeface="Arial"/>
              </a:rPr>
              <a:t>щ</a:t>
            </a:r>
            <a:r>
              <a:rPr sz="2000" b="1" i="1" spc="20" dirty="0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ст</a:t>
            </a:r>
            <a:r>
              <a:rPr sz="2000" b="1" i="1" spc="-55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ознание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История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40448" y="3700652"/>
            <a:ext cx="2204720" cy="1125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Иностранный 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язык</a:t>
            </a:r>
            <a:r>
              <a:rPr sz="20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(кроме</a:t>
            </a:r>
            <a:endParaRPr sz="16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0"/>
              </a:spcBef>
            </a:pP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раздела</a:t>
            </a:r>
            <a:endParaRPr sz="16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b="1" i="1" spc="-20" dirty="0">
                <a:solidFill>
                  <a:srgbClr val="C00000"/>
                </a:solidFill>
                <a:latin typeface="Arial"/>
                <a:cs typeface="Arial"/>
              </a:rPr>
              <a:t>«Говорение»)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606540" y="5152008"/>
            <a:ext cx="2382393" cy="1457706"/>
            <a:chOff x="7234428" y="5608320"/>
            <a:chExt cx="1754505" cy="1001394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3572" y="5617464"/>
              <a:ext cx="1735835" cy="98298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239000" y="5612892"/>
              <a:ext cx="1744980" cy="992505"/>
            </a:xfrm>
            <a:custGeom>
              <a:avLst/>
              <a:gdLst/>
              <a:ahLst/>
              <a:cxnLst/>
              <a:rect l="l" t="t" r="r" b="b"/>
              <a:pathLst>
                <a:path w="1744979" h="992504">
                  <a:moveTo>
                    <a:pt x="0" y="992124"/>
                  </a:moveTo>
                  <a:lnTo>
                    <a:pt x="1744979" y="992124"/>
                  </a:lnTo>
                  <a:lnTo>
                    <a:pt x="1744979" y="0"/>
                  </a:lnTo>
                  <a:lnTo>
                    <a:pt x="0" y="0"/>
                  </a:lnTo>
                  <a:lnTo>
                    <a:pt x="0" y="992124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34384" y="969263"/>
            <a:ext cx="1594103" cy="1327403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9474707" y="2028444"/>
            <a:ext cx="2014855" cy="1402080"/>
            <a:chOff x="9474707" y="2028444"/>
            <a:chExt cx="2014855" cy="1402080"/>
          </a:xfrm>
        </p:grpSpPr>
        <p:sp>
          <p:nvSpPr>
            <p:cNvPr id="28" name="object 28"/>
            <p:cNvSpPr/>
            <p:nvPr/>
          </p:nvSpPr>
          <p:spPr>
            <a:xfrm>
              <a:off x="9479279" y="2033016"/>
              <a:ext cx="2005964" cy="1393190"/>
            </a:xfrm>
            <a:custGeom>
              <a:avLst/>
              <a:gdLst/>
              <a:ahLst/>
              <a:cxnLst/>
              <a:rect l="l" t="t" r="r" b="b"/>
              <a:pathLst>
                <a:path w="2005965" h="1393189">
                  <a:moveTo>
                    <a:pt x="2005584" y="0"/>
                  </a:moveTo>
                  <a:lnTo>
                    <a:pt x="0" y="0"/>
                  </a:lnTo>
                  <a:lnTo>
                    <a:pt x="0" y="1114298"/>
                  </a:lnTo>
                  <a:lnTo>
                    <a:pt x="1002792" y="1392936"/>
                  </a:lnTo>
                  <a:lnTo>
                    <a:pt x="2005584" y="1114298"/>
                  </a:lnTo>
                  <a:lnTo>
                    <a:pt x="200558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479279" y="2033016"/>
              <a:ext cx="2005964" cy="1393190"/>
            </a:xfrm>
            <a:custGeom>
              <a:avLst/>
              <a:gdLst/>
              <a:ahLst/>
              <a:cxnLst/>
              <a:rect l="l" t="t" r="r" b="b"/>
              <a:pathLst>
                <a:path w="2005965" h="1393189">
                  <a:moveTo>
                    <a:pt x="0" y="0"/>
                  </a:moveTo>
                  <a:lnTo>
                    <a:pt x="2005584" y="0"/>
                  </a:lnTo>
                  <a:lnTo>
                    <a:pt x="2005584" y="1114298"/>
                  </a:lnTo>
                  <a:lnTo>
                    <a:pt x="1002792" y="1392936"/>
                  </a:lnTo>
                  <a:lnTo>
                    <a:pt x="0" y="111429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378442" y="3416553"/>
            <a:ext cx="2623185" cy="1735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Математика</a:t>
            </a:r>
            <a:r>
              <a:rPr sz="2000" b="1" i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(Б)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География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Иностранный</a:t>
            </a:r>
            <a:endParaRPr sz="20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язык</a:t>
            </a:r>
            <a:r>
              <a:rPr sz="2000" b="1" i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(китайский)</a:t>
            </a:r>
            <a:endParaRPr sz="20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5"/>
              </a:spcBef>
            </a:pP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(кроме</a:t>
            </a:r>
            <a:r>
              <a:rPr sz="16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раздела</a:t>
            </a:r>
            <a:endParaRPr sz="16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b="1" i="1" spc="-20" dirty="0">
                <a:solidFill>
                  <a:srgbClr val="C00000"/>
                </a:solidFill>
                <a:latin typeface="Arial"/>
                <a:cs typeface="Arial"/>
              </a:rPr>
              <a:t>«Говорение»)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637014" y="2316607"/>
            <a:ext cx="1731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24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ч.</a:t>
            </a:r>
            <a:r>
              <a:rPr sz="24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00</a:t>
            </a:r>
            <a:r>
              <a:rPr sz="24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мин.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49017" y="5758992"/>
            <a:ext cx="3338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17</a:t>
            </a:r>
            <a:r>
              <a:rPr sz="24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мин</a:t>
            </a:r>
            <a:r>
              <a:rPr sz="24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4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«Говорение»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Дата 3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8390D45-94EE-43D2-96A3-650F598F74CC}" type="datetime1">
              <a:rPr lang="ru-RU" smtClean="0"/>
              <a:t>19.01.2024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0356" y="0"/>
            <a:ext cx="4772660" cy="6868159"/>
            <a:chOff x="7420356" y="0"/>
            <a:chExt cx="4772660" cy="6868159"/>
          </a:xfrm>
        </p:grpSpPr>
        <p:sp>
          <p:nvSpPr>
            <p:cNvPr id="3" name="object 3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24928" y="3681983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2344" y="3590543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300732" y="144526"/>
            <a:ext cx="50336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0" spc="-5" dirty="0">
                <a:solidFill>
                  <a:srgbClr val="3E7818"/>
                </a:solidFill>
                <a:latin typeface="Trebuchet MS"/>
                <a:cs typeface="Trebuchet MS"/>
              </a:rPr>
              <a:t>Нормативно-правовая</a:t>
            </a:r>
            <a:r>
              <a:rPr sz="3000" i="0" spc="-60" dirty="0">
                <a:solidFill>
                  <a:srgbClr val="3E7818"/>
                </a:solidFill>
                <a:latin typeface="Trebuchet MS"/>
                <a:cs typeface="Trebuchet MS"/>
              </a:rPr>
              <a:t> </a:t>
            </a:r>
            <a:r>
              <a:rPr sz="3000" i="0" dirty="0">
                <a:solidFill>
                  <a:srgbClr val="3E7818"/>
                </a:solidFill>
                <a:latin typeface="Trebuchet MS"/>
                <a:cs typeface="Trebuchet MS"/>
              </a:rPr>
              <a:t>база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4285" y="943102"/>
            <a:ext cx="9242527" cy="5947269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42900" marR="6985" indent="-342900"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sz="2000" spc="-20" dirty="0" err="1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sz="2000" spc="17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sz="2000" spc="17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2000" spc="19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sz="2000" spc="17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000" spc="16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sz="2000" spc="18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</a:t>
            </a:r>
            <a:r>
              <a:rPr sz="2000" spc="18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sz="2000" spc="18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3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sz="2000" spc="17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spc="17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 </a:t>
            </a:r>
            <a:r>
              <a:rPr sz="2000" spc="-4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</a:t>
            </a:r>
            <a:r>
              <a:rPr sz="2000" spc="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sz="2000" spc="-5" dirty="0" err="1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2000" spc="2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 err="1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r>
              <a:rPr sz="2000" spc="9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2000" spc="6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sz="2000" spc="8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lang="ru-RU" sz="2000" b="1" spc="-5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  <a:r>
              <a:rPr lang="ru-RU" sz="2000" b="1" spc="235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lang="ru-RU" sz="2000" b="1" spc="229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r>
              <a:rPr lang="ru-RU" sz="2000" b="1" spc="225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(утв. </a:t>
            </a:r>
            <a:r>
              <a:rPr lang="ru-RU" sz="2000" b="1" spc="-5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</a:t>
            </a:r>
            <a:r>
              <a:rPr lang="ru-RU" sz="2000" b="1" spc="15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b="1" spc="-5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1" spc="-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000" b="1" spc="15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04.04.2023</a:t>
            </a:r>
            <a:r>
              <a:rPr lang="ru-RU" sz="20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233/552</a:t>
            </a:r>
            <a:r>
              <a:rPr lang="ru-RU" sz="20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5080" indent="-342900"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Ø"/>
              <a:tabLst>
                <a:tab pos="342265" algn="l"/>
              </a:tabLst>
            </a:pPr>
            <a:r>
              <a:rPr lang="ru-RU" sz="2000" spc="-2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  <a:r>
              <a:rPr lang="ru-RU" sz="2000" spc="35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заполнения,</a:t>
            </a:r>
            <a:r>
              <a:rPr lang="ru-RU" sz="2000" spc="34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</a:t>
            </a:r>
            <a:r>
              <a:rPr lang="ru-RU" sz="2000" spc="35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34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выдачи</a:t>
            </a:r>
            <a:r>
              <a:rPr lang="ru-RU" sz="2000" spc="33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аттестатов</a:t>
            </a:r>
            <a:r>
              <a:rPr lang="ru-RU" sz="2000" spc="35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2000" spc="34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основном</a:t>
            </a:r>
            <a:r>
              <a:rPr lang="ru-RU" sz="2000" spc="35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общем</a:t>
            </a:r>
            <a:r>
              <a:rPr lang="ru-RU" sz="2000" spc="38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</a:t>
            </a:r>
            <a:r>
              <a:rPr lang="ru-RU" sz="2000" spc="49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r>
              <a:rPr lang="ru-RU" sz="2000" spc="459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484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ru-RU" sz="2000" spc="47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дубликатов,</a:t>
            </a:r>
            <a:r>
              <a:rPr lang="ru-RU" sz="2000" spc="49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утв.</a:t>
            </a:r>
            <a:r>
              <a:rPr lang="ru-RU" sz="2000" spc="48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4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</a:t>
            </a:r>
            <a:r>
              <a:rPr lang="ru-RU" sz="2000" spc="484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000" spc="484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3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05.10.2020</a:t>
            </a:r>
            <a:r>
              <a:rPr lang="ru-RU" sz="2000" spc="7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3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000" spc="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546</a:t>
            </a:r>
            <a:r>
              <a:rPr lang="ru-RU" sz="2000" spc="5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</a:t>
            </a:r>
            <a:r>
              <a:rPr lang="ru-RU" sz="2000" spc="2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изменениями</a:t>
            </a:r>
            <a:r>
              <a:rPr lang="ru-RU" sz="2000" spc="8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000" spc="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2000" spc="4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</a:t>
            </a:r>
            <a:r>
              <a:rPr lang="ru-RU" sz="2000" spc="4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ru-RU" sz="2000" spc="4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000" spc="-2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Ø"/>
              <a:tabLst>
                <a:tab pos="1701164" algn="l"/>
                <a:tab pos="2938780" algn="l"/>
                <a:tab pos="4251325" algn="l"/>
                <a:tab pos="6644005" algn="l"/>
                <a:tab pos="8113395" algn="l"/>
              </a:tabLst>
            </a:pPr>
            <a:r>
              <a:rPr lang="ru-RU" sz="2000" spc="-3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lang="ru-RU" sz="2000" spc="19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</a:t>
            </a:r>
            <a:r>
              <a:rPr lang="ru-RU" sz="2000" spc="204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</a:t>
            </a:r>
            <a:r>
              <a:rPr lang="ru-RU" sz="2000" spc="2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ru-RU" sz="2000" spc="204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"Об</a:t>
            </a:r>
            <a:r>
              <a:rPr lang="ru-RU" sz="2000" spc="2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установлении</a:t>
            </a:r>
            <a:r>
              <a:rPr lang="ru-RU" sz="2000" spc="2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минимального </a:t>
            </a:r>
            <a:r>
              <a:rPr lang="ru-RU" sz="2000" spc="-1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4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иче</a:t>
            </a:r>
            <a:r>
              <a:rPr lang="ru-RU" sz="20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spc="-5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1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3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4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-2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sz="2000" spc="-5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7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</a:t>
            </a:r>
            <a:r>
              <a:rPr lang="ru-RU" sz="2000" spc="-6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2000" spc="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3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1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-3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5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6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spc="-2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4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spc="-4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3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1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общеобразовательным</a:t>
            </a:r>
            <a:r>
              <a:rPr lang="ru-RU" sz="2000" spc="15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3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предметам,</a:t>
            </a:r>
            <a:r>
              <a:rPr lang="ru-RU" sz="2000" spc="15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соответствующим</a:t>
            </a:r>
            <a:r>
              <a:rPr lang="ru-RU" sz="2000" spc="15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</a:t>
            </a:r>
            <a:r>
              <a:rPr lang="ru-RU" sz="2000" spc="15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направлению</a:t>
            </a:r>
            <a:r>
              <a:rPr lang="ru-RU" sz="2000" spc="39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3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подготовки,</a:t>
            </a:r>
            <a:r>
              <a:rPr lang="ru-RU" sz="2000" spc="39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000" spc="38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3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</a:t>
            </a:r>
            <a:r>
              <a:rPr lang="ru-RU" sz="2000" spc="40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</a:t>
            </a:r>
            <a:r>
              <a:rPr lang="ru-RU" sz="2000" spc="38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</a:t>
            </a:r>
            <a:r>
              <a:rPr lang="ru-RU" sz="2000" spc="40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000" spc="39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ru-RU" sz="2000" spc="409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spc="-2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организациях, </a:t>
            </a:r>
            <a:r>
              <a:rPr lang="ru-RU" sz="2000" spc="-2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находящихся в ведении </a:t>
            </a:r>
            <a:r>
              <a:rPr lang="ru-RU" sz="20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lang="ru-RU" sz="2000" spc="-1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</a:t>
            </a:r>
            <a:r>
              <a:rPr lang="ru-RU" sz="2000" spc="6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7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РФ,</a:t>
            </a:r>
            <a:r>
              <a:rPr lang="ru-RU" sz="2000" spc="3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000" spc="3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2024/25</a:t>
            </a:r>
            <a:r>
              <a:rPr lang="ru-RU" sz="2000" spc="4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</a:t>
            </a:r>
            <a:r>
              <a:rPr lang="ru-RU" sz="2000" spc="4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3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год"</a:t>
            </a:r>
            <a:r>
              <a:rPr lang="ru-RU" sz="2000" spc="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18.09.2023 №694.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lang="ru-RU" sz="2000" spc="-3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</a:t>
            </a:r>
            <a:r>
              <a:rPr lang="ru-RU" sz="2000" spc="6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1939"/>
              </a:lnSpc>
            </a:pPr>
            <a:r>
              <a:rPr lang="ru-RU" sz="2000" spc="-10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endParaRPr lang="ru-RU" sz="2000" dirty="0">
              <a:latin typeface="Microsoft Sans Serif"/>
              <a:cs typeface="Microsoft Sans Serif"/>
            </a:endParaRPr>
          </a:p>
          <a:p>
            <a:pPr>
              <a:spcBef>
                <a:spcPts val="515"/>
              </a:spcBef>
              <a:buClr>
                <a:srgbClr val="92D050"/>
              </a:buClr>
              <a:tabLst>
                <a:tab pos="342265" algn="l"/>
              </a:tabLs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985" indent="12700">
              <a:lnSpc>
                <a:spcPct val="70000"/>
              </a:lnSpc>
              <a:spcBef>
                <a:spcPts val="780"/>
              </a:spcBef>
            </a:pPr>
            <a:endParaRPr sz="19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36041" y="156971"/>
            <a:ext cx="8735695" cy="1003300"/>
            <a:chOff x="336041" y="156971"/>
            <a:chExt cx="8735695" cy="1003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995" y="156971"/>
              <a:ext cx="2426208" cy="10027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6041" y="1091946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11117" y="340613"/>
            <a:ext cx="26352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Р</a:t>
            </a:r>
            <a:r>
              <a:rPr spc="-120" dirty="0"/>
              <a:t>А</a:t>
            </a:r>
            <a:r>
              <a:rPr dirty="0"/>
              <a:t>ЗРЕШЕНО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8408" y="4553711"/>
            <a:ext cx="7316724" cy="79095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5172" y="5728715"/>
            <a:ext cx="7281672" cy="79248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957072" y="2165604"/>
            <a:ext cx="7317105" cy="1949450"/>
            <a:chOff x="957072" y="2165604"/>
            <a:chExt cx="7317105" cy="194945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8408" y="2165604"/>
              <a:ext cx="7242048" cy="7909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072" y="3322320"/>
              <a:ext cx="7316724" cy="79247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190750" y="1289430"/>
            <a:ext cx="5210175" cy="512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5665" marR="5080" indent="5715">
              <a:lnSpc>
                <a:spcPct val="100000"/>
              </a:lnSpc>
              <a:spcBef>
                <a:spcPts val="100"/>
              </a:spcBef>
            </a:pPr>
            <a:r>
              <a:rPr sz="2400" b="1" i="1" spc="-25" dirty="0">
                <a:solidFill>
                  <a:srgbClr val="C00000"/>
                </a:solidFill>
                <a:latin typeface="Arial"/>
                <a:cs typeface="Arial"/>
              </a:rPr>
              <a:t>Гелевая,</a:t>
            </a:r>
            <a:r>
              <a:rPr sz="24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капиллярная</a:t>
            </a:r>
            <a:r>
              <a:rPr sz="24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spc="-15" dirty="0">
                <a:solidFill>
                  <a:srgbClr val="C00000"/>
                </a:solidFill>
                <a:latin typeface="Arial"/>
                <a:cs typeface="Arial"/>
              </a:rPr>
              <a:t>ручка </a:t>
            </a:r>
            <a:r>
              <a:rPr sz="2400" b="1" i="1" spc="-6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24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чернилами</a:t>
            </a:r>
            <a:r>
              <a:rPr sz="2400" b="1" i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Arial"/>
                <a:cs typeface="Arial"/>
              </a:rPr>
              <a:t>чёрного</a:t>
            </a:r>
            <a:r>
              <a:rPr sz="2400" b="1" i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spc="-15" dirty="0">
                <a:solidFill>
                  <a:srgbClr val="C00000"/>
                </a:solidFill>
                <a:latin typeface="Arial"/>
                <a:cs typeface="Arial"/>
              </a:rPr>
              <a:t>цвета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50" dirty="0">
              <a:latin typeface="Arial"/>
              <a:cs typeface="Arial"/>
            </a:endParaRPr>
          </a:p>
          <a:p>
            <a:pPr marL="544195">
              <a:lnSpc>
                <a:spcPct val="100000"/>
              </a:lnSpc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математике</a:t>
            </a:r>
            <a:r>
              <a:rPr sz="2000" b="1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линейка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 dirty="0">
              <a:latin typeface="Arial"/>
              <a:cs typeface="Arial"/>
            </a:endParaRPr>
          </a:p>
          <a:p>
            <a:pPr marL="307975">
              <a:lnSpc>
                <a:spcPct val="100000"/>
              </a:lnSpc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20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химии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непрограммируемый</a:t>
            </a:r>
            <a:endParaRPr sz="2000" dirty="0">
              <a:latin typeface="Arial"/>
              <a:cs typeface="Arial"/>
            </a:endParaRPr>
          </a:p>
          <a:p>
            <a:pPr marR="107314" algn="ctr">
              <a:lnSpc>
                <a:spcPct val="100000"/>
              </a:lnSpc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калькулятор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 dirty="0">
              <a:latin typeface="Arial"/>
              <a:cs typeface="Arial"/>
            </a:endParaRPr>
          </a:p>
          <a:p>
            <a:pPr marL="307975">
              <a:lnSpc>
                <a:spcPct val="100000"/>
              </a:lnSpc>
              <a:spcBef>
                <a:spcPts val="5"/>
              </a:spcBef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физике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непрограммируемый</a:t>
            </a:r>
            <a:endParaRPr sz="2000" dirty="0">
              <a:latin typeface="Arial"/>
              <a:cs typeface="Arial"/>
            </a:endParaRPr>
          </a:p>
          <a:p>
            <a:pPr marL="27940" algn="ctr">
              <a:lnSpc>
                <a:spcPct val="100000"/>
              </a:lnSpc>
            </a:pPr>
            <a:r>
              <a:rPr sz="2000" b="1" i="1" spc="5" dirty="0">
                <a:solidFill>
                  <a:srgbClr val="001F5F"/>
                </a:solidFill>
                <a:latin typeface="Arial"/>
                <a:cs typeface="Arial"/>
              </a:rPr>
              <a:t>калькулятор</a:t>
            </a:r>
            <a:r>
              <a:rPr sz="2000" b="1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линейка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географии</a:t>
            </a:r>
            <a:r>
              <a:rPr sz="20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непрограммируемый</a:t>
            </a:r>
            <a:endParaRPr sz="2000" dirty="0">
              <a:latin typeface="Arial"/>
              <a:cs typeface="Arial"/>
            </a:endParaRPr>
          </a:p>
          <a:p>
            <a:pPr marL="55244">
              <a:lnSpc>
                <a:spcPct val="100000"/>
              </a:lnSpc>
              <a:spcBef>
                <a:spcPts val="5"/>
              </a:spcBef>
            </a:pPr>
            <a:r>
              <a:rPr sz="2000" b="1" i="1" spc="5" dirty="0">
                <a:solidFill>
                  <a:srgbClr val="001F5F"/>
                </a:solidFill>
                <a:latin typeface="Arial"/>
                <a:cs typeface="Arial"/>
              </a:rPr>
              <a:t>калькулятор,</a:t>
            </a:r>
            <a:r>
              <a:rPr sz="20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линейка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транспортир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036244" y="2058606"/>
            <a:ext cx="2032635" cy="4173220"/>
            <a:chOff x="7036244" y="2058606"/>
            <a:chExt cx="2032635" cy="4173220"/>
          </a:xfrm>
        </p:grpSpPr>
        <p:sp>
          <p:nvSpPr>
            <p:cNvPr id="15" name="object 15"/>
            <p:cNvSpPr/>
            <p:nvPr/>
          </p:nvSpPr>
          <p:spPr>
            <a:xfrm>
              <a:off x="7070851" y="2063369"/>
              <a:ext cx="1993264" cy="1750695"/>
            </a:xfrm>
            <a:custGeom>
              <a:avLst/>
              <a:gdLst/>
              <a:ahLst/>
              <a:cxnLst/>
              <a:rect l="l" t="t" r="r" b="b"/>
              <a:pathLst>
                <a:path w="1993265" h="1750695">
                  <a:moveTo>
                    <a:pt x="395097" y="0"/>
                  </a:moveTo>
                  <a:lnTo>
                    <a:pt x="1992883" y="508507"/>
                  </a:lnTo>
                  <a:lnTo>
                    <a:pt x="1597659" y="1750186"/>
                  </a:lnTo>
                  <a:lnTo>
                    <a:pt x="0" y="1241678"/>
                  </a:lnTo>
                  <a:lnTo>
                    <a:pt x="395097" y="0"/>
                  </a:lnTo>
                  <a:close/>
                </a:path>
              </a:pathLst>
            </a:custGeom>
            <a:ln w="9524">
              <a:solidFill>
                <a:srgbClr val="2A50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6886" y="3352228"/>
              <a:ext cx="1952180" cy="167971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090917" y="3346196"/>
              <a:ext cx="1964689" cy="1692275"/>
            </a:xfrm>
            <a:custGeom>
              <a:avLst/>
              <a:gdLst/>
              <a:ahLst/>
              <a:cxnLst/>
              <a:rect l="l" t="t" r="r" b="b"/>
              <a:pathLst>
                <a:path w="1964690" h="1692275">
                  <a:moveTo>
                    <a:pt x="379349" y="0"/>
                  </a:moveTo>
                  <a:lnTo>
                    <a:pt x="1964181" y="507999"/>
                  </a:lnTo>
                  <a:lnTo>
                    <a:pt x="1584832" y="1691766"/>
                  </a:lnTo>
                  <a:lnTo>
                    <a:pt x="0" y="1183766"/>
                  </a:lnTo>
                  <a:lnTo>
                    <a:pt x="379349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7102" y="4773396"/>
              <a:ext cx="1877923" cy="144759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041006" y="4767326"/>
              <a:ext cx="1890395" cy="1459865"/>
            </a:xfrm>
            <a:custGeom>
              <a:avLst/>
              <a:gdLst/>
              <a:ahLst/>
              <a:cxnLst/>
              <a:rect l="l" t="t" r="r" b="b"/>
              <a:pathLst>
                <a:path w="1890395" h="1459864">
                  <a:moveTo>
                    <a:pt x="308737" y="0"/>
                  </a:moveTo>
                  <a:lnTo>
                    <a:pt x="1890014" y="519176"/>
                  </a:lnTo>
                  <a:lnTo>
                    <a:pt x="1581150" y="1459674"/>
                  </a:lnTo>
                  <a:lnTo>
                    <a:pt x="0" y="940600"/>
                  </a:lnTo>
                  <a:lnTo>
                    <a:pt x="308737" y="0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85229" y="1811718"/>
            <a:ext cx="8773160" cy="2143760"/>
            <a:chOff x="285229" y="1811718"/>
            <a:chExt cx="8773160" cy="214376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76820" y="2069337"/>
              <a:ext cx="1980946" cy="17382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6049" y="1822526"/>
              <a:ext cx="1735480" cy="212171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89991" y="1816480"/>
              <a:ext cx="1748155" cy="2134235"/>
            </a:xfrm>
            <a:custGeom>
              <a:avLst/>
              <a:gdLst/>
              <a:ahLst/>
              <a:cxnLst/>
              <a:rect l="l" t="t" r="r" b="b"/>
              <a:pathLst>
                <a:path w="1748155" h="2134235">
                  <a:moveTo>
                    <a:pt x="0" y="395097"/>
                  </a:moveTo>
                  <a:lnTo>
                    <a:pt x="1150569" y="0"/>
                  </a:lnTo>
                  <a:lnTo>
                    <a:pt x="1747596" y="1738757"/>
                  </a:lnTo>
                  <a:lnTo>
                    <a:pt x="596988" y="2133727"/>
                  </a:lnTo>
                  <a:lnTo>
                    <a:pt x="0" y="395097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46759" y="4628388"/>
            <a:ext cx="8735695" cy="1743710"/>
            <a:chOff x="746759" y="4628388"/>
            <a:chExt cx="8735695" cy="17437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759" y="4628388"/>
              <a:ext cx="8735568" cy="14508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5253" y="5115026"/>
              <a:ext cx="1571853" cy="12462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79220" y="5108956"/>
              <a:ext cx="1584325" cy="1258570"/>
            </a:xfrm>
            <a:custGeom>
              <a:avLst/>
              <a:gdLst/>
              <a:ahLst/>
              <a:cxnLst/>
              <a:rect l="l" t="t" r="r" b="b"/>
              <a:pathLst>
                <a:path w="1584325" h="1258570">
                  <a:moveTo>
                    <a:pt x="273621" y="0"/>
                  </a:moveTo>
                  <a:lnTo>
                    <a:pt x="1583943" y="435991"/>
                  </a:lnTo>
                  <a:lnTo>
                    <a:pt x="1310259" y="1258354"/>
                  </a:lnTo>
                  <a:lnTo>
                    <a:pt x="0" y="822363"/>
                  </a:lnTo>
                  <a:lnTo>
                    <a:pt x="273621" y="0"/>
                  </a:lnTo>
                  <a:close/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88213" y="126492"/>
            <a:ext cx="8735695" cy="1108075"/>
            <a:chOff x="188213" y="126492"/>
            <a:chExt cx="8735695" cy="110807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167" y="231647"/>
              <a:ext cx="2426208" cy="100279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8213" y="1166622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95616" y="135636"/>
              <a:ext cx="915924" cy="87782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591044" y="131064"/>
              <a:ext cx="925194" cy="887094"/>
            </a:xfrm>
            <a:custGeom>
              <a:avLst/>
              <a:gdLst/>
              <a:ahLst/>
              <a:cxnLst/>
              <a:rect l="l" t="t" r="r" b="b"/>
              <a:pathLst>
                <a:path w="925195" h="887094">
                  <a:moveTo>
                    <a:pt x="0" y="886967"/>
                  </a:moveTo>
                  <a:lnTo>
                    <a:pt x="925068" y="886967"/>
                  </a:lnTo>
                  <a:lnTo>
                    <a:pt x="925068" y="0"/>
                  </a:lnTo>
                  <a:lnTo>
                    <a:pt x="0" y="0"/>
                  </a:lnTo>
                  <a:lnTo>
                    <a:pt x="0" y="886967"/>
                  </a:lnTo>
                  <a:close/>
                </a:path>
              </a:pathLst>
            </a:custGeom>
            <a:ln w="9144">
              <a:solidFill>
                <a:srgbClr val="2A50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562858" y="414655"/>
            <a:ext cx="26904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З</a:t>
            </a:r>
            <a:r>
              <a:rPr spc="-80" dirty="0"/>
              <a:t>А</a:t>
            </a:r>
            <a:r>
              <a:rPr spc="-5" dirty="0"/>
              <a:t>ПРЕЩЕНО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696468" y="1313688"/>
            <a:ext cx="8758555" cy="3031490"/>
            <a:chOff x="696468" y="1313688"/>
            <a:chExt cx="8758555" cy="303149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468" y="1313688"/>
              <a:ext cx="8735568" cy="14508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328" y="2892552"/>
              <a:ext cx="8735568" cy="145237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814322" y="1438147"/>
            <a:ext cx="6440805" cy="2606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935" marR="5080" indent="-73787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Наличие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средств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связи, электронно-вычислительной </a:t>
            </a:r>
            <a:r>
              <a:rPr sz="1800" b="1" i="1" spc="-48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техники,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 фото-,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аудио-</a:t>
            </a:r>
            <a:r>
              <a:rPr sz="18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видеоаппаратуры,</a:t>
            </a:r>
            <a:endParaRPr sz="1800">
              <a:latin typeface="Arial"/>
              <a:cs typeface="Arial"/>
            </a:endParaRPr>
          </a:p>
          <a:p>
            <a:pPr marL="521334" marR="204470" indent="-22860">
              <a:lnSpc>
                <a:spcPct val="100000"/>
              </a:lnSpc>
            </a:pPr>
            <a:r>
              <a:rPr sz="1800" b="1" i="1" spc="-20" dirty="0">
                <a:solidFill>
                  <a:srgbClr val="C00000"/>
                </a:solidFill>
                <a:latin typeface="Arial"/>
                <a:cs typeface="Arial"/>
              </a:rPr>
              <a:t>справочных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материалов,</a:t>
            </a:r>
            <a:r>
              <a:rPr sz="1800" b="1" i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письменных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заметок</a:t>
            </a:r>
            <a:r>
              <a:rPr sz="1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 </a:t>
            </a:r>
            <a:r>
              <a:rPr sz="1800" b="1" i="1" spc="-48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иных</a:t>
            </a:r>
            <a:r>
              <a:rPr sz="18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средств</a:t>
            </a:r>
            <a:r>
              <a:rPr sz="1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хранения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 и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передачи</a:t>
            </a:r>
            <a:r>
              <a:rPr sz="1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информации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Arial"/>
              <a:cs typeface="Arial"/>
            </a:endParaRPr>
          </a:p>
          <a:p>
            <a:pPr marR="643890" algn="r">
              <a:lnSpc>
                <a:spcPct val="100000"/>
              </a:lnSpc>
            </a:pP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Вынос</a:t>
            </a:r>
            <a:r>
              <a:rPr sz="18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из</a:t>
            </a:r>
            <a:r>
              <a:rPr sz="18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аудиторий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8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ППЭ</a:t>
            </a:r>
            <a:r>
              <a:rPr sz="1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экзаменационных</a:t>
            </a:r>
            <a:endParaRPr sz="1800">
              <a:latin typeface="Arial"/>
              <a:cs typeface="Arial"/>
            </a:endParaRPr>
          </a:p>
          <a:p>
            <a:pPr marR="606425" algn="r">
              <a:lnSpc>
                <a:spcPct val="100000"/>
              </a:lnSpc>
            </a:pP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материалов</a:t>
            </a:r>
            <a:r>
              <a:rPr sz="18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18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бумажном</a:t>
            </a:r>
            <a:r>
              <a:rPr sz="18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или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электронном</a:t>
            </a:r>
            <a:endParaRPr sz="1800">
              <a:latin typeface="Arial"/>
              <a:cs typeface="Arial"/>
            </a:endParaRPr>
          </a:p>
          <a:p>
            <a:pPr marL="69850" algn="ctr">
              <a:lnSpc>
                <a:spcPct val="100000"/>
              </a:lnSpc>
            </a:pP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носителях,</a:t>
            </a:r>
            <a:r>
              <a:rPr sz="18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их</a:t>
            </a:r>
            <a:r>
              <a:rPr sz="18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фотографирование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12594" y="5023484"/>
            <a:ext cx="64185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marR="5080" indent="-17399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Оказание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содействия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другим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участникам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ЕГЭ, в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том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числе</a:t>
            </a:r>
            <a:r>
              <a:rPr sz="1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передача</a:t>
            </a:r>
            <a:r>
              <a:rPr sz="1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им</a:t>
            </a:r>
            <a:r>
              <a:rPr sz="1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указанных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средств</a:t>
            </a:r>
            <a:r>
              <a:rPr sz="1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материалов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651747" y="5949696"/>
            <a:ext cx="934719" cy="918210"/>
            <a:chOff x="8651747" y="5949696"/>
            <a:chExt cx="934719" cy="918210"/>
          </a:xfrm>
        </p:grpSpPr>
        <p:sp>
          <p:nvSpPr>
            <p:cNvPr id="20" name="object 20"/>
            <p:cNvSpPr/>
            <p:nvPr/>
          </p:nvSpPr>
          <p:spPr>
            <a:xfrm>
              <a:off x="8661653" y="5959602"/>
              <a:ext cx="914400" cy="898525"/>
            </a:xfrm>
            <a:custGeom>
              <a:avLst/>
              <a:gdLst/>
              <a:ahLst/>
              <a:cxnLst/>
              <a:rect l="l" t="t" r="r" b="b"/>
              <a:pathLst>
                <a:path w="914400" h="898525">
                  <a:moveTo>
                    <a:pt x="457200" y="0"/>
                  </a:moveTo>
                  <a:lnTo>
                    <a:pt x="376427" y="376377"/>
                  </a:lnTo>
                  <a:lnTo>
                    <a:pt x="0" y="457200"/>
                  </a:lnTo>
                  <a:lnTo>
                    <a:pt x="376427" y="538022"/>
                  </a:lnTo>
                  <a:lnTo>
                    <a:pt x="453765" y="898396"/>
                  </a:lnTo>
                  <a:lnTo>
                    <a:pt x="460634" y="898396"/>
                  </a:lnTo>
                  <a:lnTo>
                    <a:pt x="537972" y="538022"/>
                  </a:lnTo>
                  <a:lnTo>
                    <a:pt x="914400" y="457200"/>
                  </a:lnTo>
                  <a:lnTo>
                    <a:pt x="537972" y="37637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661653" y="5959602"/>
              <a:ext cx="914400" cy="898525"/>
            </a:xfrm>
            <a:custGeom>
              <a:avLst/>
              <a:gdLst/>
              <a:ahLst/>
              <a:cxnLst/>
              <a:rect l="l" t="t" r="r" b="b"/>
              <a:pathLst>
                <a:path w="914400" h="898525">
                  <a:moveTo>
                    <a:pt x="0" y="457200"/>
                  </a:moveTo>
                  <a:lnTo>
                    <a:pt x="376427" y="376377"/>
                  </a:lnTo>
                  <a:lnTo>
                    <a:pt x="457200" y="0"/>
                  </a:lnTo>
                  <a:lnTo>
                    <a:pt x="537972" y="376377"/>
                  </a:lnTo>
                  <a:lnTo>
                    <a:pt x="914400" y="457200"/>
                  </a:lnTo>
                  <a:lnTo>
                    <a:pt x="537972" y="538022"/>
                  </a:lnTo>
                  <a:lnTo>
                    <a:pt x="460634" y="898396"/>
                  </a:lnTo>
                </a:path>
                <a:path w="914400" h="898525">
                  <a:moveTo>
                    <a:pt x="453765" y="898396"/>
                  </a:moveTo>
                  <a:lnTo>
                    <a:pt x="376427" y="538022"/>
                  </a:lnTo>
                  <a:lnTo>
                    <a:pt x="0" y="457200"/>
                  </a:lnTo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11555" y="1290827"/>
            <a:ext cx="9123680" cy="4453255"/>
            <a:chOff x="511555" y="1290827"/>
            <a:chExt cx="9123680" cy="4453255"/>
          </a:xfrm>
        </p:grpSpPr>
        <p:sp>
          <p:nvSpPr>
            <p:cNvPr id="23" name="object 23"/>
            <p:cNvSpPr/>
            <p:nvPr/>
          </p:nvSpPr>
          <p:spPr>
            <a:xfrm>
              <a:off x="819149" y="1727454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377" y="376428"/>
                  </a:lnTo>
                  <a:lnTo>
                    <a:pt x="0" y="457200"/>
                  </a:lnTo>
                  <a:lnTo>
                    <a:pt x="376377" y="537972"/>
                  </a:lnTo>
                  <a:lnTo>
                    <a:pt x="457200" y="914400"/>
                  </a:lnTo>
                  <a:lnTo>
                    <a:pt x="537972" y="537972"/>
                  </a:lnTo>
                  <a:lnTo>
                    <a:pt x="914400" y="457200"/>
                  </a:lnTo>
                  <a:lnTo>
                    <a:pt x="537972" y="376428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9149" y="1727454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377" y="376428"/>
                  </a:lnTo>
                  <a:lnTo>
                    <a:pt x="457200" y="0"/>
                  </a:lnTo>
                  <a:lnTo>
                    <a:pt x="537972" y="376428"/>
                  </a:lnTo>
                  <a:lnTo>
                    <a:pt x="914400" y="457200"/>
                  </a:lnTo>
                  <a:lnTo>
                    <a:pt x="537972" y="537972"/>
                  </a:lnTo>
                  <a:lnTo>
                    <a:pt x="457200" y="914400"/>
                  </a:lnTo>
                  <a:lnTo>
                    <a:pt x="376377" y="53797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7689" y="130073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377" y="376427"/>
                  </a:lnTo>
                  <a:lnTo>
                    <a:pt x="0" y="457200"/>
                  </a:lnTo>
                  <a:lnTo>
                    <a:pt x="376377" y="537971"/>
                  </a:lnTo>
                  <a:lnTo>
                    <a:pt x="457200" y="914400"/>
                  </a:lnTo>
                  <a:lnTo>
                    <a:pt x="538022" y="537971"/>
                  </a:lnTo>
                  <a:lnTo>
                    <a:pt x="914400" y="457200"/>
                  </a:lnTo>
                  <a:lnTo>
                    <a:pt x="538022" y="37642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7689" y="130073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377" y="376427"/>
                  </a:lnTo>
                  <a:lnTo>
                    <a:pt x="457200" y="0"/>
                  </a:lnTo>
                  <a:lnTo>
                    <a:pt x="538022" y="376427"/>
                  </a:lnTo>
                  <a:lnTo>
                    <a:pt x="914400" y="457200"/>
                  </a:lnTo>
                  <a:lnTo>
                    <a:pt x="538022" y="537971"/>
                  </a:lnTo>
                  <a:lnTo>
                    <a:pt x="457200" y="914400"/>
                  </a:lnTo>
                  <a:lnTo>
                    <a:pt x="376377" y="537971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710422" y="481964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7" y="376427"/>
                  </a:lnTo>
                  <a:lnTo>
                    <a:pt x="0" y="457200"/>
                  </a:lnTo>
                  <a:lnTo>
                    <a:pt x="376427" y="537972"/>
                  </a:lnTo>
                  <a:lnTo>
                    <a:pt x="457200" y="914400"/>
                  </a:lnTo>
                  <a:lnTo>
                    <a:pt x="537972" y="537972"/>
                  </a:lnTo>
                  <a:lnTo>
                    <a:pt x="914400" y="457200"/>
                  </a:lnTo>
                  <a:lnTo>
                    <a:pt x="537972" y="37642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710422" y="481964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7" y="376427"/>
                  </a:lnTo>
                  <a:lnTo>
                    <a:pt x="457200" y="0"/>
                  </a:lnTo>
                  <a:lnTo>
                    <a:pt x="537972" y="376427"/>
                  </a:lnTo>
                  <a:lnTo>
                    <a:pt x="914400" y="457200"/>
                  </a:lnTo>
                  <a:lnTo>
                    <a:pt x="537972" y="537972"/>
                  </a:lnTo>
                  <a:lnTo>
                    <a:pt x="457200" y="914400"/>
                  </a:lnTo>
                  <a:lnTo>
                    <a:pt x="376427" y="53797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26374" y="436397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7" y="376427"/>
                  </a:lnTo>
                  <a:lnTo>
                    <a:pt x="0" y="457200"/>
                  </a:lnTo>
                  <a:lnTo>
                    <a:pt x="376427" y="537971"/>
                  </a:lnTo>
                  <a:lnTo>
                    <a:pt x="457200" y="914400"/>
                  </a:lnTo>
                  <a:lnTo>
                    <a:pt x="537972" y="537971"/>
                  </a:lnTo>
                  <a:lnTo>
                    <a:pt x="914400" y="457200"/>
                  </a:lnTo>
                  <a:lnTo>
                    <a:pt x="537972" y="37642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26374" y="436397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7" y="376427"/>
                  </a:lnTo>
                  <a:lnTo>
                    <a:pt x="457200" y="0"/>
                  </a:lnTo>
                  <a:lnTo>
                    <a:pt x="537972" y="376427"/>
                  </a:lnTo>
                  <a:lnTo>
                    <a:pt x="914400" y="457200"/>
                  </a:lnTo>
                  <a:lnTo>
                    <a:pt x="537972" y="537971"/>
                  </a:lnTo>
                  <a:lnTo>
                    <a:pt x="457200" y="914400"/>
                  </a:lnTo>
                  <a:lnTo>
                    <a:pt x="376427" y="537971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09293" y="203987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8" y="376427"/>
                  </a:lnTo>
                  <a:lnTo>
                    <a:pt x="0" y="457200"/>
                  </a:lnTo>
                  <a:lnTo>
                    <a:pt x="376428" y="537972"/>
                  </a:lnTo>
                  <a:lnTo>
                    <a:pt x="457200" y="914400"/>
                  </a:lnTo>
                  <a:lnTo>
                    <a:pt x="537972" y="537972"/>
                  </a:lnTo>
                  <a:lnTo>
                    <a:pt x="914400" y="457200"/>
                  </a:lnTo>
                  <a:lnTo>
                    <a:pt x="537972" y="37642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09293" y="203987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8" y="376427"/>
                  </a:lnTo>
                  <a:lnTo>
                    <a:pt x="457200" y="0"/>
                  </a:lnTo>
                  <a:lnTo>
                    <a:pt x="537972" y="376427"/>
                  </a:lnTo>
                  <a:lnTo>
                    <a:pt x="914400" y="457200"/>
                  </a:lnTo>
                  <a:lnTo>
                    <a:pt x="537972" y="537972"/>
                  </a:lnTo>
                  <a:lnTo>
                    <a:pt x="457200" y="914400"/>
                  </a:lnTo>
                  <a:lnTo>
                    <a:pt x="376428" y="53797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89162" y="1436331"/>
              <a:ext cx="1265313" cy="97731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283321" y="1430527"/>
              <a:ext cx="1276985" cy="989330"/>
            </a:xfrm>
            <a:custGeom>
              <a:avLst/>
              <a:gdLst/>
              <a:ahLst/>
              <a:cxnLst/>
              <a:rect l="l" t="t" r="r" b="b"/>
              <a:pathLst>
                <a:path w="1276984" h="989330">
                  <a:moveTo>
                    <a:pt x="174498" y="0"/>
                  </a:moveTo>
                  <a:lnTo>
                    <a:pt x="1276857" y="266064"/>
                  </a:lnTo>
                  <a:lnTo>
                    <a:pt x="1102359" y="988822"/>
                  </a:lnTo>
                  <a:lnTo>
                    <a:pt x="0" y="722757"/>
                  </a:lnTo>
                  <a:lnTo>
                    <a:pt x="174498" y="0"/>
                  </a:lnTo>
                  <a:close/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11565" y="2308796"/>
              <a:ext cx="1328165" cy="118677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205215" y="2302383"/>
              <a:ext cx="1341120" cy="1199515"/>
            </a:xfrm>
            <a:custGeom>
              <a:avLst/>
              <a:gdLst/>
              <a:ahLst/>
              <a:cxnLst/>
              <a:rect l="l" t="t" r="r" b="b"/>
              <a:pathLst>
                <a:path w="1341120" h="1199514">
                  <a:moveTo>
                    <a:pt x="347217" y="0"/>
                  </a:moveTo>
                  <a:lnTo>
                    <a:pt x="1340865" y="478536"/>
                  </a:lnTo>
                  <a:lnTo>
                    <a:pt x="993648" y="1199514"/>
                  </a:lnTo>
                  <a:lnTo>
                    <a:pt x="0" y="720978"/>
                  </a:lnTo>
                  <a:lnTo>
                    <a:pt x="347217" y="0"/>
                  </a:lnTo>
                  <a:close/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2706" y="3950296"/>
              <a:ext cx="1794497" cy="156912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16318" y="3943857"/>
              <a:ext cx="1807845" cy="1582420"/>
            </a:xfrm>
            <a:custGeom>
              <a:avLst/>
              <a:gdLst/>
              <a:ahLst/>
              <a:cxnLst/>
              <a:rect l="l" t="t" r="r" b="b"/>
              <a:pathLst>
                <a:path w="1807845" h="1582420">
                  <a:moveTo>
                    <a:pt x="0" y="677037"/>
                  </a:moveTo>
                  <a:lnTo>
                    <a:pt x="1355280" y="0"/>
                  </a:lnTo>
                  <a:lnTo>
                    <a:pt x="1807273" y="904875"/>
                  </a:lnTo>
                  <a:lnTo>
                    <a:pt x="452043" y="1581912"/>
                  </a:lnTo>
                  <a:lnTo>
                    <a:pt x="0" y="677037"/>
                  </a:lnTo>
                  <a:close/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652" y="2840977"/>
              <a:ext cx="1516697" cy="143523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46785" y="2835020"/>
              <a:ext cx="1529080" cy="1447165"/>
            </a:xfrm>
            <a:custGeom>
              <a:avLst/>
              <a:gdLst/>
              <a:ahLst/>
              <a:cxnLst/>
              <a:rect l="l" t="t" r="r" b="b"/>
              <a:pathLst>
                <a:path w="1529080" h="1447164">
                  <a:moveTo>
                    <a:pt x="0" y="344296"/>
                  </a:moveTo>
                  <a:lnTo>
                    <a:pt x="1216304" y="0"/>
                  </a:lnTo>
                  <a:lnTo>
                    <a:pt x="1528470" y="1102740"/>
                  </a:lnTo>
                  <a:lnTo>
                    <a:pt x="312102" y="1447037"/>
                  </a:lnTo>
                  <a:lnTo>
                    <a:pt x="0" y="344296"/>
                  </a:lnTo>
                  <a:close/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02980" y="3387344"/>
              <a:ext cx="1521599" cy="106017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097265" y="3381629"/>
              <a:ext cx="1533525" cy="1071880"/>
            </a:xfrm>
            <a:custGeom>
              <a:avLst/>
              <a:gdLst/>
              <a:ahLst/>
              <a:cxnLst/>
              <a:rect l="l" t="t" r="r" b="b"/>
              <a:pathLst>
                <a:path w="1533525" h="1071879">
                  <a:moveTo>
                    <a:pt x="170433" y="0"/>
                  </a:moveTo>
                  <a:lnTo>
                    <a:pt x="1533016" y="301371"/>
                  </a:lnTo>
                  <a:lnTo>
                    <a:pt x="1362582" y="1071499"/>
                  </a:lnTo>
                  <a:lnTo>
                    <a:pt x="0" y="770128"/>
                  </a:lnTo>
                  <a:lnTo>
                    <a:pt x="170433" y="0"/>
                  </a:lnTo>
                  <a:close/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413761" y="6288430"/>
            <a:ext cx="5093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0000"/>
                </a:solidFill>
                <a:latin typeface="Trebuchet MS"/>
                <a:cs typeface="Trebuchet MS"/>
              </a:rPr>
              <a:t>(составляется акт</a:t>
            </a:r>
            <a:r>
              <a:rPr sz="1800" b="1" i="1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Trebuchet MS"/>
                <a:cs typeface="Trebuchet MS"/>
              </a:rPr>
              <a:t>об</a:t>
            </a:r>
            <a:r>
              <a:rPr sz="1800" b="1" i="1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Trebuchet MS"/>
                <a:cs typeface="Trebuchet MS"/>
              </a:rPr>
              <a:t>удалении с</a:t>
            </a:r>
            <a:r>
              <a:rPr sz="1800" b="1" i="1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Trebuchet MS"/>
                <a:cs typeface="Trebuchet MS"/>
              </a:rPr>
              <a:t>экзамена)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Дата 4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6358327-9EEA-4885-ACDA-E8877F75EF37}" type="datetime1">
              <a:rPr lang="ru-RU" smtClean="0"/>
              <a:t>19.01.2024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52806" y="135636"/>
            <a:ext cx="8735695" cy="1004569"/>
            <a:chOff x="352806" y="135636"/>
            <a:chExt cx="8735695" cy="100456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60" y="135636"/>
              <a:ext cx="2426208" cy="10043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2806" y="1070610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35502" y="319532"/>
            <a:ext cx="26174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А</a:t>
            </a:r>
            <a:r>
              <a:rPr spc="-5" dirty="0"/>
              <a:t>П</a:t>
            </a:r>
            <a:r>
              <a:rPr spc="30" dirty="0"/>
              <a:t>Е</a:t>
            </a:r>
            <a:r>
              <a:rPr dirty="0"/>
              <a:t>Л</a:t>
            </a:r>
            <a:r>
              <a:rPr spc="-10" dirty="0"/>
              <a:t>Л</a:t>
            </a:r>
            <a:r>
              <a:rPr dirty="0"/>
              <a:t>ЯЦИЯ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090415" y="3041904"/>
            <a:ext cx="820419" cy="582295"/>
            <a:chOff x="4090415" y="3041904"/>
            <a:chExt cx="820419" cy="582295"/>
          </a:xfrm>
        </p:grpSpPr>
        <p:sp>
          <p:nvSpPr>
            <p:cNvPr id="9" name="object 9"/>
            <p:cNvSpPr/>
            <p:nvPr/>
          </p:nvSpPr>
          <p:spPr>
            <a:xfrm>
              <a:off x="4100321" y="3051810"/>
              <a:ext cx="800100" cy="562610"/>
            </a:xfrm>
            <a:custGeom>
              <a:avLst/>
              <a:gdLst/>
              <a:ahLst/>
              <a:cxnLst/>
              <a:rect l="l" t="t" r="r" b="b"/>
              <a:pathLst>
                <a:path w="800100" h="562610">
                  <a:moveTo>
                    <a:pt x="600075" y="0"/>
                  </a:moveTo>
                  <a:lnTo>
                    <a:pt x="200025" y="0"/>
                  </a:lnTo>
                  <a:lnTo>
                    <a:pt x="200025" y="281177"/>
                  </a:lnTo>
                  <a:lnTo>
                    <a:pt x="0" y="281177"/>
                  </a:lnTo>
                  <a:lnTo>
                    <a:pt x="400050" y="562356"/>
                  </a:lnTo>
                  <a:lnTo>
                    <a:pt x="800100" y="281177"/>
                  </a:lnTo>
                  <a:lnTo>
                    <a:pt x="600075" y="281177"/>
                  </a:lnTo>
                  <a:lnTo>
                    <a:pt x="600075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00321" y="3051810"/>
              <a:ext cx="800100" cy="562610"/>
            </a:xfrm>
            <a:custGeom>
              <a:avLst/>
              <a:gdLst/>
              <a:ahLst/>
              <a:cxnLst/>
              <a:rect l="l" t="t" r="r" b="b"/>
              <a:pathLst>
                <a:path w="800100" h="562610">
                  <a:moveTo>
                    <a:pt x="0" y="281177"/>
                  </a:moveTo>
                  <a:lnTo>
                    <a:pt x="200025" y="281177"/>
                  </a:lnTo>
                  <a:lnTo>
                    <a:pt x="200025" y="0"/>
                  </a:lnTo>
                  <a:lnTo>
                    <a:pt x="600075" y="0"/>
                  </a:lnTo>
                  <a:lnTo>
                    <a:pt x="600075" y="281177"/>
                  </a:lnTo>
                  <a:lnTo>
                    <a:pt x="800100" y="281177"/>
                  </a:lnTo>
                  <a:lnTo>
                    <a:pt x="400050" y="562356"/>
                  </a:lnTo>
                  <a:lnTo>
                    <a:pt x="0" y="281177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198620" y="4539996"/>
            <a:ext cx="820419" cy="582295"/>
            <a:chOff x="4198620" y="4539996"/>
            <a:chExt cx="820419" cy="582295"/>
          </a:xfrm>
        </p:grpSpPr>
        <p:sp>
          <p:nvSpPr>
            <p:cNvPr id="12" name="object 12"/>
            <p:cNvSpPr/>
            <p:nvPr/>
          </p:nvSpPr>
          <p:spPr>
            <a:xfrm>
              <a:off x="4208526" y="4549902"/>
              <a:ext cx="800100" cy="562610"/>
            </a:xfrm>
            <a:custGeom>
              <a:avLst/>
              <a:gdLst/>
              <a:ahLst/>
              <a:cxnLst/>
              <a:rect l="l" t="t" r="r" b="b"/>
              <a:pathLst>
                <a:path w="800100" h="562610">
                  <a:moveTo>
                    <a:pt x="600075" y="0"/>
                  </a:moveTo>
                  <a:lnTo>
                    <a:pt x="200025" y="0"/>
                  </a:lnTo>
                  <a:lnTo>
                    <a:pt x="200025" y="281178"/>
                  </a:lnTo>
                  <a:lnTo>
                    <a:pt x="0" y="281178"/>
                  </a:lnTo>
                  <a:lnTo>
                    <a:pt x="400050" y="562356"/>
                  </a:lnTo>
                  <a:lnTo>
                    <a:pt x="800100" y="281178"/>
                  </a:lnTo>
                  <a:lnTo>
                    <a:pt x="600075" y="281178"/>
                  </a:lnTo>
                  <a:lnTo>
                    <a:pt x="600075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08526" y="4549902"/>
              <a:ext cx="800100" cy="562610"/>
            </a:xfrm>
            <a:custGeom>
              <a:avLst/>
              <a:gdLst/>
              <a:ahLst/>
              <a:cxnLst/>
              <a:rect l="l" t="t" r="r" b="b"/>
              <a:pathLst>
                <a:path w="800100" h="562610">
                  <a:moveTo>
                    <a:pt x="0" y="281178"/>
                  </a:moveTo>
                  <a:lnTo>
                    <a:pt x="200025" y="281178"/>
                  </a:lnTo>
                  <a:lnTo>
                    <a:pt x="200025" y="0"/>
                  </a:lnTo>
                  <a:lnTo>
                    <a:pt x="600075" y="0"/>
                  </a:lnTo>
                  <a:lnTo>
                    <a:pt x="600075" y="281178"/>
                  </a:lnTo>
                  <a:lnTo>
                    <a:pt x="800100" y="281178"/>
                  </a:lnTo>
                  <a:lnTo>
                    <a:pt x="400050" y="562356"/>
                  </a:lnTo>
                  <a:lnTo>
                    <a:pt x="0" y="281178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70916" y="2196083"/>
            <a:ext cx="8658225" cy="741045"/>
            <a:chOff x="470916" y="2196083"/>
            <a:chExt cx="8658225" cy="741045"/>
          </a:xfrm>
        </p:grpSpPr>
        <p:sp>
          <p:nvSpPr>
            <p:cNvPr id="15" name="object 15"/>
            <p:cNvSpPr/>
            <p:nvPr/>
          </p:nvSpPr>
          <p:spPr>
            <a:xfrm>
              <a:off x="480822" y="2205989"/>
              <a:ext cx="8638540" cy="721360"/>
            </a:xfrm>
            <a:custGeom>
              <a:avLst/>
              <a:gdLst/>
              <a:ahLst/>
              <a:cxnLst/>
              <a:rect l="l" t="t" r="r" b="b"/>
              <a:pathLst>
                <a:path w="8638540" h="721360">
                  <a:moveTo>
                    <a:pt x="8517890" y="0"/>
                  </a:moveTo>
                  <a:lnTo>
                    <a:pt x="120142" y="0"/>
                  </a:lnTo>
                  <a:lnTo>
                    <a:pt x="73375" y="9449"/>
                  </a:lnTo>
                  <a:lnTo>
                    <a:pt x="35186" y="35210"/>
                  </a:lnTo>
                  <a:lnTo>
                    <a:pt x="9440" y="73402"/>
                  </a:lnTo>
                  <a:lnTo>
                    <a:pt x="0" y="120142"/>
                  </a:lnTo>
                  <a:lnTo>
                    <a:pt x="0" y="600710"/>
                  </a:lnTo>
                  <a:lnTo>
                    <a:pt x="9440" y="647449"/>
                  </a:lnTo>
                  <a:lnTo>
                    <a:pt x="35186" y="685641"/>
                  </a:lnTo>
                  <a:lnTo>
                    <a:pt x="73375" y="711402"/>
                  </a:lnTo>
                  <a:lnTo>
                    <a:pt x="120142" y="720851"/>
                  </a:lnTo>
                  <a:lnTo>
                    <a:pt x="8517890" y="720851"/>
                  </a:lnTo>
                  <a:lnTo>
                    <a:pt x="8564629" y="711402"/>
                  </a:lnTo>
                  <a:lnTo>
                    <a:pt x="8602821" y="685641"/>
                  </a:lnTo>
                  <a:lnTo>
                    <a:pt x="8628582" y="647449"/>
                  </a:lnTo>
                  <a:lnTo>
                    <a:pt x="8638032" y="600710"/>
                  </a:lnTo>
                  <a:lnTo>
                    <a:pt x="8638032" y="120142"/>
                  </a:lnTo>
                  <a:lnTo>
                    <a:pt x="8628582" y="73402"/>
                  </a:lnTo>
                  <a:lnTo>
                    <a:pt x="8602821" y="35210"/>
                  </a:lnTo>
                  <a:lnTo>
                    <a:pt x="8564629" y="9449"/>
                  </a:lnTo>
                  <a:lnTo>
                    <a:pt x="8517890" y="0"/>
                  </a:lnTo>
                  <a:close/>
                </a:path>
              </a:pathLst>
            </a:custGeom>
            <a:solidFill>
              <a:srgbClr val="D5D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0822" y="2205989"/>
              <a:ext cx="8638540" cy="721360"/>
            </a:xfrm>
            <a:custGeom>
              <a:avLst/>
              <a:gdLst/>
              <a:ahLst/>
              <a:cxnLst/>
              <a:rect l="l" t="t" r="r" b="b"/>
              <a:pathLst>
                <a:path w="8638540" h="721360">
                  <a:moveTo>
                    <a:pt x="0" y="120142"/>
                  </a:moveTo>
                  <a:lnTo>
                    <a:pt x="9440" y="73402"/>
                  </a:lnTo>
                  <a:lnTo>
                    <a:pt x="35186" y="35210"/>
                  </a:lnTo>
                  <a:lnTo>
                    <a:pt x="73375" y="9449"/>
                  </a:lnTo>
                  <a:lnTo>
                    <a:pt x="120142" y="0"/>
                  </a:lnTo>
                  <a:lnTo>
                    <a:pt x="8517890" y="0"/>
                  </a:lnTo>
                  <a:lnTo>
                    <a:pt x="8564629" y="9449"/>
                  </a:lnTo>
                  <a:lnTo>
                    <a:pt x="8602821" y="35210"/>
                  </a:lnTo>
                  <a:lnTo>
                    <a:pt x="8628582" y="73402"/>
                  </a:lnTo>
                  <a:lnTo>
                    <a:pt x="8638032" y="120142"/>
                  </a:lnTo>
                  <a:lnTo>
                    <a:pt x="8638032" y="600710"/>
                  </a:lnTo>
                  <a:lnTo>
                    <a:pt x="8628582" y="647449"/>
                  </a:lnTo>
                  <a:lnTo>
                    <a:pt x="8602821" y="685641"/>
                  </a:lnTo>
                  <a:lnTo>
                    <a:pt x="8564629" y="711402"/>
                  </a:lnTo>
                  <a:lnTo>
                    <a:pt x="8517890" y="720851"/>
                  </a:lnTo>
                  <a:lnTo>
                    <a:pt x="120142" y="720851"/>
                  </a:lnTo>
                  <a:lnTo>
                    <a:pt x="73375" y="711402"/>
                  </a:lnTo>
                  <a:lnTo>
                    <a:pt x="35186" y="685641"/>
                  </a:lnTo>
                  <a:lnTo>
                    <a:pt x="9440" y="647449"/>
                  </a:lnTo>
                  <a:lnTo>
                    <a:pt x="0" y="600710"/>
                  </a:lnTo>
                  <a:lnTo>
                    <a:pt x="0" y="120142"/>
                  </a:lnTo>
                  <a:close/>
                </a:path>
              </a:pathLst>
            </a:custGeom>
            <a:ln w="19812">
              <a:solidFill>
                <a:srgbClr val="A367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10920" y="1319606"/>
            <a:ext cx="8119109" cy="1568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69290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2A500F"/>
                </a:solidFill>
                <a:latin typeface="Arial"/>
                <a:cs typeface="Arial"/>
              </a:rPr>
              <a:t>Апелляция</a:t>
            </a:r>
            <a:r>
              <a:rPr sz="2400" b="1" i="1" spc="-15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2A500F"/>
                </a:solidFill>
                <a:latin typeface="Arial"/>
                <a:cs typeface="Arial"/>
              </a:rPr>
              <a:t>о</a:t>
            </a:r>
            <a:r>
              <a:rPr sz="2400" b="1" i="1" spc="-30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2A500F"/>
                </a:solidFill>
                <a:latin typeface="Arial"/>
                <a:cs typeface="Arial"/>
              </a:rPr>
              <a:t>нарушении</a:t>
            </a:r>
            <a:r>
              <a:rPr sz="2400" b="1" i="1" spc="-15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2A500F"/>
                </a:solidFill>
                <a:latin typeface="Arial"/>
                <a:cs typeface="Arial"/>
              </a:rPr>
              <a:t>установленного</a:t>
            </a:r>
            <a:endParaRPr sz="2400" dirty="0">
              <a:latin typeface="Arial"/>
              <a:cs typeface="Arial"/>
            </a:endParaRPr>
          </a:p>
          <a:p>
            <a:pPr marR="384810" algn="ctr">
              <a:lnSpc>
                <a:spcPct val="100000"/>
              </a:lnSpc>
              <a:spcBef>
                <a:spcPts val="5"/>
              </a:spcBef>
            </a:pPr>
            <a:r>
              <a:rPr sz="2400" b="1" i="1" dirty="0">
                <a:solidFill>
                  <a:srgbClr val="2A500F"/>
                </a:solidFill>
                <a:latin typeface="Arial"/>
                <a:cs typeface="Arial"/>
              </a:rPr>
              <a:t>порядка</a:t>
            </a:r>
            <a:r>
              <a:rPr sz="2400" b="1" i="1" spc="-30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2A500F"/>
                </a:solidFill>
                <a:latin typeface="Arial"/>
                <a:cs typeface="Arial"/>
              </a:rPr>
              <a:t>проведения </a:t>
            </a:r>
            <a:r>
              <a:rPr sz="2400" b="1" i="1" dirty="0">
                <a:solidFill>
                  <a:srgbClr val="2A500F"/>
                </a:solidFill>
                <a:latin typeface="Arial"/>
                <a:cs typeface="Arial"/>
              </a:rPr>
              <a:t>ЕГЭ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580"/>
              </a:spcBef>
            </a:pP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Подаётся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 участником ЕГЭ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 </a:t>
            </a:r>
            <a:r>
              <a:rPr sz="2000" b="1" i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день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экзамена</a:t>
            </a:r>
            <a:r>
              <a:rPr sz="2000" b="1" i="1" u="sng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до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того,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5" dirty="0">
                <a:solidFill>
                  <a:srgbClr val="001F5F"/>
                </a:solidFill>
                <a:latin typeface="Arial"/>
                <a:cs typeface="Arial"/>
              </a:rPr>
              <a:t>как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он </a:t>
            </a:r>
            <a:r>
              <a:rPr sz="2000" b="1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покинул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пункт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проведения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экзаменов.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09016" y="3701796"/>
            <a:ext cx="8620125" cy="741045"/>
            <a:chOff x="509016" y="3701796"/>
            <a:chExt cx="8620125" cy="741045"/>
          </a:xfrm>
        </p:grpSpPr>
        <p:sp>
          <p:nvSpPr>
            <p:cNvPr id="19" name="object 19"/>
            <p:cNvSpPr/>
            <p:nvPr/>
          </p:nvSpPr>
          <p:spPr>
            <a:xfrm>
              <a:off x="518922" y="3711702"/>
              <a:ext cx="8600440" cy="721360"/>
            </a:xfrm>
            <a:custGeom>
              <a:avLst/>
              <a:gdLst/>
              <a:ahLst/>
              <a:cxnLst/>
              <a:rect l="l" t="t" r="r" b="b"/>
              <a:pathLst>
                <a:path w="8600440" h="721360">
                  <a:moveTo>
                    <a:pt x="8479790" y="0"/>
                  </a:moveTo>
                  <a:lnTo>
                    <a:pt x="120142" y="0"/>
                  </a:lnTo>
                  <a:lnTo>
                    <a:pt x="73375" y="9449"/>
                  </a:lnTo>
                  <a:lnTo>
                    <a:pt x="35186" y="35210"/>
                  </a:lnTo>
                  <a:lnTo>
                    <a:pt x="9440" y="73402"/>
                  </a:lnTo>
                  <a:lnTo>
                    <a:pt x="0" y="120142"/>
                  </a:lnTo>
                  <a:lnTo>
                    <a:pt x="0" y="600710"/>
                  </a:lnTo>
                  <a:lnTo>
                    <a:pt x="9440" y="647449"/>
                  </a:lnTo>
                  <a:lnTo>
                    <a:pt x="35186" y="685641"/>
                  </a:lnTo>
                  <a:lnTo>
                    <a:pt x="73375" y="711402"/>
                  </a:lnTo>
                  <a:lnTo>
                    <a:pt x="120142" y="720852"/>
                  </a:lnTo>
                  <a:lnTo>
                    <a:pt x="8479790" y="720852"/>
                  </a:lnTo>
                  <a:lnTo>
                    <a:pt x="8526529" y="711402"/>
                  </a:lnTo>
                  <a:lnTo>
                    <a:pt x="8564721" y="685641"/>
                  </a:lnTo>
                  <a:lnTo>
                    <a:pt x="8590482" y="647449"/>
                  </a:lnTo>
                  <a:lnTo>
                    <a:pt x="8599932" y="600710"/>
                  </a:lnTo>
                  <a:lnTo>
                    <a:pt x="8599932" y="120142"/>
                  </a:lnTo>
                  <a:lnTo>
                    <a:pt x="8590482" y="73402"/>
                  </a:lnTo>
                  <a:lnTo>
                    <a:pt x="8564721" y="35210"/>
                  </a:lnTo>
                  <a:lnTo>
                    <a:pt x="8526529" y="9449"/>
                  </a:lnTo>
                  <a:lnTo>
                    <a:pt x="8479790" y="0"/>
                  </a:lnTo>
                  <a:close/>
                </a:path>
              </a:pathLst>
            </a:custGeom>
            <a:solidFill>
              <a:srgbClr val="D5D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922" y="3711702"/>
              <a:ext cx="8600440" cy="721360"/>
            </a:xfrm>
            <a:custGeom>
              <a:avLst/>
              <a:gdLst/>
              <a:ahLst/>
              <a:cxnLst/>
              <a:rect l="l" t="t" r="r" b="b"/>
              <a:pathLst>
                <a:path w="8600440" h="721360">
                  <a:moveTo>
                    <a:pt x="0" y="120142"/>
                  </a:moveTo>
                  <a:lnTo>
                    <a:pt x="9440" y="73402"/>
                  </a:lnTo>
                  <a:lnTo>
                    <a:pt x="35186" y="35210"/>
                  </a:lnTo>
                  <a:lnTo>
                    <a:pt x="73375" y="9449"/>
                  </a:lnTo>
                  <a:lnTo>
                    <a:pt x="120142" y="0"/>
                  </a:lnTo>
                  <a:lnTo>
                    <a:pt x="8479790" y="0"/>
                  </a:lnTo>
                  <a:lnTo>
                    <a:pt x="8526529" y="9449"/>
                  </a:lnTo>
                  <a:lnTo>
                    <a:pt x="8564721" y="35210"/>
                  </a:lnTo>
                  <a:lnTo>
                    <a:pt x="8590482" y="73402"/>
                  </a:lnTo>
                  <a:lnTo>
                    <a:pt x="8599932" y="120142"/>
                  </a:lnTo>
                  <a:lnTo>
                    <a:pt x="8599932" y="600710"/>
                  </a:lnTo>
                  <a:lnTo>
                    <a:pt x="8590482" y="647449"/>
                  </a:lnTo>
                  <a:lnTo>
                    <a:pt x="8564721" y="685641"/>
                  </a:lnTo>
                  <a:lnTo>
                    <a:pt x="8526529" y="711402"/>
                  </a:lnTo>
                  <a:lnTo>
                    <a:pt x="8479790" y="720852"/>
                  </a:lnTo>
                  <a:lnTo>
                    <a:pt x="120142" y="720852"/>
                  </a:lnTo>
                  <a:lnTo>
                    <a:pt x="73375" y="711402"/>
                  </a:lnTo>
                  <a:lnTo>
                    <a:pt x="35186" y="685641"/>
                  </a:lnTo>
                  <a:lnTo>
                    <a:pt x="9440" y="647449"/>
                  </a:lnTo>
                  <a:lnTo>
                    <a:pt x="0" y="600710"/>
                  </a:lnTo>
                  <a:lnTo>
                    <a:pt x="0" y="120142"/>
                  </a:lnTo>
                  <a:close/>
                </a:path>
              </a:pathLst>
            </a:custGeom>
            <a:ln w="19811">
              <a:solidFill>
                <a:srgbClr val="A367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13054" y="3743019"/>
            <a:ext cx="814959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Конфликтная</a:t>
            </a:r>
            <a:r>
              <a:rPr sz="2000" b="1" i="1" spc="25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комиссия</a:t>
            </a:r>
            <a:r>
              <a:rPr sz="2000" b="1" i="1" spc="25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рассматривает</a:t>
            </a:r>
            <a:r>
              <a:rPr sz="2000" b="1" i="1" spc="2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апелляцию</a:t>
            </a:r>
            <a:r>
              <a:rPr sz="2000" b="1" i="1" spc="2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не</a:t>
            </a:r>
            <a:r>
              <a:rPr sz="2000" b="1" i="1" u="sng" spc="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более</a:t>
            </a:r>
            <a:endParaRPr sz="2000" u="sng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2-х</a:t>
            </a:r>
            <a:r>
              <a:rPr sz="2000" b="1" i="1" u="sng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рабочих</a:t>
            </a:r>
            <a:r>
              <a:rPr sz="2000" b="1" i="1" u="sng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дней</a:t>
            </a:r>
            <a:r>
              <a:rPr sz="20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момента</a:t>
            </a:r>
            <a:r>
              <a:rPr sz="2000" b="1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её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подачи.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20623" y="5187696"/>
            <a:ext cx="8754110" cy="1437640"/>
            <a:chOff x="420623" y="5187696"/>
            <a:chExt cx="8754110" cy="1437640"/>
          </a:xfrm>
        </p:grpSpPr>
        <p:sp>
          <p:nvSpPr>
            <p:cNvPr id="23" name="object 23"/>
            <p:cNvSpPr/>
            <p:nvPr/>
          </p:nvSpPr>
          <p:spPr>
            <a:xfrm>
              <a:off x="430529" y="5197602"/>
              <a:ext cx="8734425" cy="1417320"/>
            </a:xfrm>
            <a:custGeom>
              <a:avLst/>
              <a:gdLst/>
              <a:ahLst/>
              <a:cxnLst/>
              <a:rect l="l" t="t" r="r" b="b"/>
              <a:pathLst>
                <a:path w="8734425" h="1417320">
                  <a:moveTo>
                    <a:pt x="8497824" y="0"/>
                  </a:moveTo>
                  <a:lnTo>
                    <a:pt x="236220" y="0"/>
                  </a:lnTo>
                  <a:lnTo>
                    <a:pt x="188615" y="4800"/>
                  </a:lnTo>
                  <a:lnTo>
                    <a:pt x="144275" y="18567"/>
                  </a:lnTo>
                  <a:lnTo>
                    <a:pt x="104149" y="40351"/>
                  </a:lnTo>
                  <a:lnTo>
                    <a:pt x="69189" y="69199"/>
                  </a:lnTo>
                  <a:lnTo>
                    <a:pt x="40344" y="104161"/>
                  </a:lnTo>
                  <a:lnTo>
                    <a:pt x="18564" y="144285"/>
                  </a:lnTo>
                  <a:lnTo>
                    <a:pt x="4799" y="188622"/>
                  </a:lnTo>
                  <a:lnTo>
                    <a:pt x="0" y="236220"/>
                  </a:lnTo>
                  <a:lnTo>
                    <a:pt x="0" y="1181100"/>
                  </a:lnTo>
                  <a:lnTo>
                    <a:pt x="4799" y="1228704"/>
                  </a:lnTo>
                  <a:lnTo>
                    <a:pt x="18564" y="1273044"/>
                  </a:lnTo>
                  <a:lnTo>
                    <a:pt x="40344" y="1313170"/>
                  </a:lnTo>
                  <a:lnTo>
                    <a:pt x="69189" y="1348130"/>
                  </a:lnTo>
                  <a:lnTo>
                    <a:pt x="104149" y="1376975"/>
                  </a:lnTo>
                  <a:lnTo>
                    <a:pt x="144275" y="1398755"/>
                  </a:lnTo>
                  <a:lnTo>
                    <a:pt x="188615" y="1412520"/>
                  </a:lnTo>
                  <a:lnTo>
                    <a:pt x="236220" y="1417320"/>
                  </a:lnTo>
                  <a:lnTo>
                    <a:pt x="8497824" y="1417320"/>
                  </a:lnTo>
                  <a:lnTo>
                    <a:pt x="8545421" y="1412520"/>
                  </a:lnTo>
                  <a:lnTo>
                    <a:pt x="8589758" y="1398755"/>
                  </a:lnTo>
                  <a:lnTo>
                    <a:pt x="8629882" y="1376975"/>
                  </a:lnTo>
                  <a:lnTo>
                    <a:pt x="8664844" y="1348130"/>
                  </a:lnTo>
                  <a:lnTo>
                    <a:pt x="8693692" y="1313170"/>
                  </a:lnTo>
                  <a:lnTo>
                    <a:pt x="8715476" y="1273044"/>
                  </a:lnTo>
                  <a:lnTo>
                    <a:pt x="8729243" y="1228704"/>
                  </a:lnTo>
                  <a:lnTo>
                    <a:pt x="8734044" y="1181100"/>
                  </a:lnTo>
                  <a:lnTo>
                    <a:pt x="8734044" y="236220"/>
                  </a:lnTo>
                  <a:lnTo>
                    <a:pt x="8729243" y="188622"/>
                  </a:lnTo>
                  <a:lnTo>
                    <a:pt x="8715476" y="144285"/>
                  </a:lnTo>
                  <a:lnTo>
                    <a:pt x="8693692" y="104161"/>
                  </a:lnTo>
                  <a:lnTo>
                    <a:pt x="8664844" y="69199"/>
                  </a:lnTo>
                  <a:lnTo>
                    <a:pt x="8629882" y="40351"/>
                  </a:lnTo>
                  <a:lnTo>
                    <a:pt x="8589758" y="18567"/>
                  </a:lnTo>
                  <a:lnTo>
                    <a:pt x="8545421" y="4800"/>
                  </a:lnTo>
                  <a:lnTo>
                    <a:pt x="8497824" y="0"/>
                  </a:lnTo>
                  <a:close/>
                </a:path>
              </a:pathLst>
            </a:custGeom>
            <a:solidFill>
              <a:srgbClr val="D5D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0529" y="5197602"/>
              <a:ext cx="8734425" cy="1417320"/>
            </a:xfrm>
            <a:custGeom>
              <a:avLst/>
              <a:gdLst/>
              <a:ahLst/>
              <a:cxnLst/>
              <a:rect l="l" t="t" r="r" b="b"/>
              <a:pathLst>
                <a:path w="8734425" h="1417320">
                  <a:moveTo>
                    <a:pt x="0" y="236220"/>
                  </a:moveTo>
                  <a:lnTo>
                    <a:pt x="4799" y="188622"/>
                  </a:lnTo>
                  <a:lnTo>
                    <a:pt x="18564" y="144285"/>
                  </a:lnTo>
                  <a:lnTo>
                    <a:pt x="40344" y="104161"/>
                  </a:lnTo>
                  <a:lnTo>
                    <a:pt x="69189" y="69199"/>
                  </a:lnTo>
                  <a:lnTo>
                    <a:pt x="104149" y="40351"/>
                  </a:lnTo>
                  <a:lnTo>
                    <a:pt x="144275" y="18567"/>
                  </a:lnTo>
                  <a:lnTo>
                    <a:pt x="188615" y="4800"/>
                  </a:lnTo>
                  <a:lnTo>
                    <a:pt x="236220" y="0"/>
                  </a:lnTo>
                  <a:lnTo>
                    <a:pt x="8497824" y="0"/>
                  </a:lnTo>
                  <a:lnTo>
                    <a:pt x="8545421" y="4800"/>
                  </a:lnTo>
                  <a:lnTo>
                    <a:pt x="8589758" y="18567"/>
                  </a:lnTo>
                  <a:lnTo>
                    <a:pt x="8629882" y="40351"/>
                  </a:lnTo>
                  <a:lnTo>
                    <a:pt x="8664844" y="69199"/>
                  </a:lnTo>
                  <a:lnTo>
                    <a:pt x="8693692" y="104161"/>
                  </a:lnTo>
                  <a:lnTo>
                    <a:pt x="8715476" y="144285"/>
                  </a:lnTo>
                  <a:lnTo>
                    <a:pt x="8729243" y="188622"/>
                  </a:lnTo>
                  <a:lnTo>
                    <a:pt x="8734044" y="236220"/>
                  </a:lnTo>
                  <a:lnTo>
                    <a:pt x="8734044" y="1181100"/>
                  </a:lnTo>
                  <a:lnTo>
                    <a:pt x="8729243" y="1228704"/>
                  </a:lnTo>
                  <a:lnTo>
                    <a:pt x="8715476" y="1273044"/>
                  </a:lnTo>
                  <a:lnTo>
                    <a:pt x="8693692" y="1313170"/>
                  </a:lnTo>
                  <a:lnTo>
                    <a:pt x="8664844" y="1348130"/>
                  </a:lnTo>
                  <a:lnTo>
                    <a:pt x="8629882" y="1376975"/>
                  </a:lnTo>
                  <a:lnTo>
                    <a:pt x="8589758" y="1398755"/>
                  </a:lnTo>
                  <a:lnTo>
                    <a:pt x="8545421" y="1412520"/>
                  </a:lnTo>
                  <a:lnTo>
                    <a:pt x="8497824" y="1417320"/>
                  </a:lnTo>
                  <a:lnTo>
                    <a:pt x="236220" y="1417320"/>
                  </a:lnTo>
                  <a:lnTo>
                    <a:pt x="188615" y="1412520"/>
                  </a:lnTo>
                  <a:lnTo>
                    <a:pt x="144275" y="1398755"/>
                  </a:lnTo>
                  <a:lnTo>
                    <a:pt x="104149" y="1376975"/>
                  </a:lnTo>
                  <a:lnTo>
                    <a:pt x="69189" y="1348130"/>
                  </a:lnTo>
                  <a:lnTo>
                    <a:pt x="40344" y="1313170"/>
                  </a:lnTo>
                  <a:lnTo>
                    <a:pt x="18564" y="1273044"/>
                  </a:lnTo>
                  <a:lnTo>
                    <a:pt x="4799" y="1228704"/>
                  </a:lnTo>
                  <a:lnTo>
                    <a:pt x="0" y="1181100"/>
                  </a:lnTo>
                  <a:lnTo>
                    <a:pt x="0" y="236220"/>
                  </a:lnTo>
                  <a:close/>
                </a:path>
              </a:pathLst>
            </a:custGeom>
            <a:ln w="19812">
              <a:solidFill>
                <a:srgbClr val="A367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14578" y="5291709"/>
            <a:ext cx="841438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</a:t>
            </a:r>
            <a:r>
              <a:rPr sz="2000" b="1" i="1" u="sng" spc="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случае</a:t>
            </a:r>
            <a:r>
              <a:rPr sz="2000" b="1" i="1" u="sng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удовлетворения</a:t>
            </a:r>
            <a:r>
              <a:rPr sz="2000" b="1" i="1" u="sng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апелляции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результат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ЕГЭ</a:t>
            </a:r>
            <a:r>
              <a:rPr sz="2000" b="1" i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участника </a:t>
            </a:r>
            <a:r>
              <a:rPr sz="2000" b="1" i="1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аннулируется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ему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предоставляется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возможность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сдать ЕГЭ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 по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данному предмету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в 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другой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день,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предусмотренный единым </a:t>
            </a:r>
            <a:r>
              <a:rPr sz="2000" b="1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расписанием.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84022" y="4998465"/>
            <a:ext cx="8425180" cy="1623695"/>
            <a:chOff x="684022" y="4998465"/>
            <a:chExt cx="8425180" cy="1623695"/>
          </a:xfrm>
        </p:grpSpPr>
        <p:sp>
          <p:nvSpPr>
            <p:cNvPr id="5" name="object 5"/>
            <p:cNvSpPr/>
            <p:nvPr/>
          </p:nvSpPr>
          <p:spPr>
            <a:xfrm>
              <a:off x="694182" y="5008625"/>
              <a:ext cx="8404860" cy="1603375"/>
            </a:xfrm>
            <a:custGeom>
              <a:avLst/>
              <a:gdLst/>
              <a:ahLst/>
              <a:cxnLst/>
              <a:rect l="l" t="t" r="r" b="b"/>
              <a:pathLst>
                <a:path w="8404860" h="1603375">
                  <a:moveTo>
                    <a:pt x="8137652" y="0"/>
                  </a:moveTo>
                  <a:lnTo>
                    <a:pt x="267208" y="0"/>
                  </a:lnTo>
                  <a:lnTo>
                    <a:pt x="219177" y="4305"/>
                  </a:lnTo>
                  <a:lnTo>
                    <a:pt x="173970" y="16717"/>
                  </a:lnTo>
                  <a:lnTo>
                    <a:pt x="132343" y="36481"/>
                  </a:lnTo>
                  <a:lnTo>
                    <a:pt x="95049" y="62844"/>
                  </a:lnTo>
                  <a:lnTo>
                    <a:pt x="62844" y="95049"/>
                  </a:lnTo>
                  <a:lnTo>
                    <a:pt x="36481" y="132343"/>
                  </a:lnTo>
                  <a:lnTo>
                    <a:pt x="16717" y="173970"/>
                  </a:lnTo>
                  <a:lnTo>
                    <a:pt x="4305" y="219177"/>
                  </a:lnTo>
                  <a:lnTo>
                    <a:pt x="0" y="267208"/>
                  </a:lnTo>
                  <a:lnTo>
                    <a:pt x="0" y="1336040"/>
                  </a:lnTo>
                  <a:lnTo>
                    <a:pt x="4305" y="1384070"/>
                  </a:lnTo>
                  <a:lnTo>
                    <a:pt x="16717" y="1429277"/>
                  </a:lnTo>
                  <a:lnTo>
                    <a:pt x="36481" y="1470904"/>
                  </a:lnTo>
                  <a:lnTo>
                    <a:pt x="62844" y="1508198"/>
                  </a:lnTo>
                  <a:lnTo>
                    <a:pt x="95049" y="1540403"/>
                  </a:lnTo>
                  <a:lnTo>
                    <a:pt x="132343" y="1566766"/>
                  </a:lnTo>
                  <a:lnTo>
                    <a:pt x="173970" y="1586530"/>
                  </a:lnTo>
                  <a:lnTo>
                    <a:pt x="219177" y="1598942"/>
                  </a:lnTo>
                  <a:lnTo>
                    <a:pt x="267208" y="1603248"/>
                  </a:lnTo>
                  <a:lnTo>
                    <a:pt x="8137652" y="1603248"/>
                  </a:lnTo>
                  <a:lnTo>
                    <a:pt x="8185682" y="1598942"/>
                  </a:lnTo>
                  <a:lnTo>
                    <a:pt x="8230889" y="1586530"/>
                  </a:lnTo>
                  <a:lnTo>
                    <a:pt x="8272516" y="1566766"/>
                  </a:lnTo>
                  <a:lnTo>
                    <a:pt x="8309810" y="1540403"/>
                  </a:lnTo>
                  <a:lnTo>
                    <a:pt x="8342015" y="1508198"/>
                  </a:lnTo>
                  <a:lnTo>
                    <a:pt x="8368378" y="1470904"/>
                  </a:lnTo>
                  <a:lnTo>
                    <a:pt x="8388142" y="1429277"/>
                  </a:lnTo>
                  <a:lnTo>
                    <a:pt x="8400554" y="1384070"/>
                  </a:lnTo>
                  <a:lnTo>
                    <a:pt x="8404860" y="1336040"/>
                  </a:lnTo>
                  <a:lnTo>
                    <a:pt x="8404860" y="267208"/>
                  </a:lnTo>
                  <a:lnTo>
                    <a:pt x="8400554" y="219177"/>
                  </a:lnTo>
                  <a:lnTo>
                    <a:pt x="8388142" y="173970"/>
                  </a:lnTo>
                  <a:lnTo>
                    <a:pt x="8368378" y="132343"/>
                  </a:lnTo>
                  <a:lnTo>
                    <a:pt x="8342015" y="95049"/>
                  </a:lnTo>
                  <a:lnTo>
                    <a:pt x="8309810" y="62844"/>
                  </a:lnTo>
                  <a:lnTo>
                    <a:pt x="8272516" y="36481"/>
                  </a:lnTo>
                  <a:lnTo>
                    <a:pt x="8230889" y="16717"/>
                  </a:lnTo>
                  <a:lnTo>
                    <a:pt x="8185682" y="4305"/>
                  </a:lnTo>
                  <a:lnTo>
                    <a:pt x="8137652" y="0"/>
                  </a:lnTo>
                  <a:close/>
                </a:path>
              </a:pathLst>
            </a:custGeom>
            <a:solidFill>
              <a:srgbClr val="D4E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4182" y="5008625"/>
              <a:ext cx="8404860" cy="1603375"/>
            </a:xfrm>
            <a:custGeom>
              <a:avLst/>
              <a:gdLst/>
              <a:ahLst/>
              <a:cxnLst/>
              <a:rect l="l" t="t" r="r" b="b"/>
              <a:pathLst>
                <a:path w="8404860" h="1603375">
                  <a:moveTo>
                    <a:pt x="0" y="267208"/>
                  </a:moveTo>
                  <a:lnTo>
                    <a:pt x="4305" y="219177"/>
                  </a:lnTo>
                  <a:lnTo>
                    <a:pt x="16717" y="173970"/>
                  </a:lnTo>
                  <a:lnTo>
                    <a:pt x="36481" y="132343"/>
                  </a:lnTo>
                  <a:lnTo>
                    <a:pt x="62844" y="95049"/>
                  </a:lnTo>
                  <a:lnTo>
                    <a:pt x="95049" y="62844"/>
                  </a:lnTo>
                  <a:lnTo>
                    <a:pt x="132343" y="36481"/>
                  </a:lnTo>
                  <a:lnTo>
                    <a:pt x="173970" y="16717"/>
                  </a:lnTo>
                  <a:lnTo>
                    <a:pt x="219177" y="4305"/>
                  </a:lnTo>
                  <a:lnTo>
                    <a:pt x="267208" y="0"/>
                  </a:lnTo>
                  <a:lnTo>
                    <a:pt x="8137652" y="0"/>
                  </a:lnTo>
                  <a:lnTo>
                    <a:pt x="8185682" y="4305"/>
                  </a:lnTo>
                  <a:lnTo>
                    <a:pt x="8230889" y="16717"/>
                  </a:lnTo>
                  <a:lnTo>
                    <a:pt x="8272516" y="36481"/>
                  </a:lnTo>
                  <a:lnTo>
                    <a:pt x="8309810" y="62844"/>
                  </a:lnTo>
                  <a:lnTo>
                    <a:pt x="8342015" y="95049"/>
                  </a:lnTo>
                  <a:lnTo>
                    <a:pt x="8368378" y="132343"/>
                  </a:lnTo>
                  <a:lnTo>
                    <a:pt x="8388142" y="173970"/>
                  </a:lnTo>
                  <a:lnTo>
                    <a:pt x="8400554" y="219177"/>
                  </a:lnTo>
                  <a:lnTo>
                    <a:pt x="8404860" y="267208"/>
                  </a:lnTo>
                  <a:lnTo>
                    <a:pt x="8404860" y="1336040"/>
                  </a:lnTo>
                  <a:lnTo>
                    <a:pt x="8400554" y="1384070"/>
                  </a:lnTo>
                  <a:lnTo>
                    <a:pt x="8388142" y="1429277"/>
                  </a:lnTo>
                  <a:lnTo>
                    <a:pt x="8368378" y="1470904"/>
                  </a:lnTo>
                  <a:lnTo>
                    <a:pt x="8342015" y="1508198"/>
                  </a:lnTo>
                  <a:lnTo>
                    <a:pt x="8309810" y="1540403"/>
                  </a:lnTo>
                  <a:lnTo>
                    <a:pt x="8272516" y="1566766"/>
                  </a:lnTo>
                  <a:lnTo>
                    <a:pt x="8230889" y="1586530"/>
                  </a:lnTo>
                  <a:lnTo>
                    <a:pt x="8185682" y="1598942"/>
                  </a:lnTo>
                  <a:lnTo>
                    <a:pt x="8137652" y="1603248"/>
                  </a:lnTo>
                  <a:lnTo>
                    <a:pt x="267208" y="1603248"/>
                  </a:lnTo>
                  <a:lnTo>
                    <a:pt x="219177" y="1598942"/>
                  </a:lnTo>
                  <a:lnTo>
                    <a:pt x="173970" y="1586530"/>
                  </a:lnTo>
                  <a:lnTo>
                    <a:pt x="132343" y="1566766"/>
                  </a:lnTo>
                  <a:lnTo>
                    <a:pt x="95049" y="1540403"/>
                  </a:lnTo>
                  <a:lnTo>
                    <a:pt x="62844" y="1508198"/>
                  </a:lnTo>
                  <a:lnTo>
                    <a:pt x="36481" y="1470904"/>
                  </a:lnTo>
                  <a:lnTo>
                    <a:pt x="16717" y="1429277"/>
                  </a:lnTo>
                  <a:lnTo>
                    <a:pt x="4305" y="1384070"/>
                  </a:lnTo>
                  <a:lnTo>
                    <a:pt x="0" y="1336040"/>
                  </a:lnTo>
                  <a:lnTo>
                    <a:pt x="0" y="267208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19073" y="5131689"/>
            <a:ext cx="812038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u="sng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Результатом</a:t>
            </a:r>
            <a:r>
              <a:rPr sz="2000" b="1" i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рассмотрения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апелляции</a:t>
            </a:r>
            <a:r>
              <a:rPr sz="20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может</a:t>
            </a:r>
            <a:r>
              <a:rPr sz="20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быть:</a:t>
            </a:r>
            <a:endParaRPr sz="2000" dirty="0">
              <a:latin typeface="Arial"/>
              <a:cs typeface="Arial"/>
            </a:endParaRPr>
          </a:p>
          <a:p>
            <a:pPr marL="166370" indent="-154305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Char char="-"/>
              <a:tabLst>
                <a:tab pos="167005" algn="l"/>
              </a:tabLst>
            </a:pP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отклонение</a:t>
            </a:r>
            <a:r>
              <a:rPr sz="2000" b="1" i="1" u="sng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апелляции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2000" b="1" i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сохранение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 выставленных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баллов;</a:t>
            </a:r>
            <a:endParaRPr sz="2000" dirty="0">
              <a:latin typeface="Arial"/>
              <a:cs typeface="Arial"/>
            </a:endParaRPr>
          </a:p>
          <a:p>
            <a:pPr marL="166370" indent="-154305">
              <a:lnSpc>
                <a:spcPct val="100000"/>
              </a:lnSpc>
              <a:buClr>
                <a:srgbClr val="001F5F"/>
              </a:buClr>
              <a:buChar char="-"/>
              <a:tabLst>
                <a:tab pos="167005" algn="l"/>
              </a:tabLst>
            </a:pPr>
            <a:r>
              <a:rPr sz="2000" b="1" i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удовлетворение</a:t>
            </a:r>
            <a:r>
              <a:rPr sz="2000" b="1" i="1" u="sng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апелляции</a:t>
            </a:r>
            <a:r>
              <a:rPr sz="20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выставление</a:t>
            </a:r>
            <a:r>
              <a:rPr sz="2000" b="1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других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баллов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i="1" u="sng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(как</a:t>
            </a:r>
            <a:r>
              <a:rPr sz="2000" b="1" i="1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</a:t>
            </a:r>
            <a:r>
              <a:rPr sz="2000" b="1" i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сторону</a:t>
            </a:r>
            <a:r>
              <a:rPr sz="2000" b="1" i="1" u="sng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увеличения,</a:t>
            </a:r>
            <a:r>
              <a:rPr sz="2000" b="1" i="1" u="sng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так</a:t>
            </a:r>
            <a:r>
              <a:rPr sz="2000" b="1" i="1" u="sng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и</a:t>
            </a:r>
            <a:r>
              <a:rPr sz="2000" b="1" i="1" u="sng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</a:t>
            </a:r>
            <a:r>
              <a:rPr sz="20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сторону</a:t>
            </a:r>
            <a:r>
              <a:rPr sz="2000" b="1" i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уменьшения).</a:t>
            </a:r>
            <a:endParaRPr sz="2000" u="sng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93419" y="1915667"/>
            <a:ext cx="8426450" cy="896619"/>
            <a:chOff x="693419" y="1915667"/>
            <a:chExt cx="8426450" cy="896619"/>
          </a:xfrm>
        </p:grpSpPr>
        <p:sp>
          <p:nvSpPr>
            <p:cNvPr id="9" name="object 9"/>
            <p:cNvSpPr/>
            <p:nvPr/>
          </p:nvSpPr>
          <p:spPr>
            <a:xfrm>
              <a:off x="703325" y="1925573"/>
              <a:ext cx="8406765" cy="876300"/>
            </a:xfrm>
            <a:custGeom>
              <a:avLst/>
              <a:gdLst/>
              <a:ahLst/>
              <a:cxnLst/>
              <a:rect l="l" t="t" r="r" b="b"/>
              <a:pathLst>
                <a:path w="8406765" h="876300">
                  <a:moveTo>
                    <a:pt x="8260333" y="0"/>
                  </a:moveTo>
                  <a:lnTo>
                    <a:pt x="146049" y="0"/>
                  </a:lnTo>
                  <a:lnTo>
                    <a:pt x="99888" y="7447"/>
                  </a:lnTo>
                  <a:lnTo>
                    <a:pt x="59796" y="28183"/>
                  </a:lnTo>
                  <a:lnTo>
                    <a:pt x="28180" y="59801"/>
                  </a:lnTo>
                  <a:lnTo>
                    <a:pt x="7446" y="99893"/>
                  </a:lnTo>
                  <a:lnTo>
                    <a:pt x="0" y="146050"/>
                  </a:lnTo>
                  <a:lnTo>
                    <a:pt x="0" y="730250"/>
                  </a:lnTo>
                  <a:lnTo>
                    <a:pt x="7446" y="776406"/>
                  </a:lnTo>
                  <a:lnTo>
                    <a:pt x="28180" y="816498"/>
                  </a:lnTo>
                  <a:lnTo>
                    <a:pt x="59796" y="848116"/>
                  </a:lnTo>
                  <a:lnTo>
                    <a:pt x="99888" y="868852"/>
                  </a:lnTo>
                  <a:lnTo>
                    <a:pt x="146049" y="876300"/>
                  </a:lnTo>
                  <a:lnTo>
                    <a:pt x="8260333" y="876300"/>
                  </a:lnTo>
                  <a:lnTo>
                    <a:pt x="8306490" y="868852"/>
                  </a:lnTo>
                  <a:lnTo>
                    <a:pt x="8346582" y="848116"/>
                  </a:lnTo>
                  <a:lnTo>
                    <a:pt x="8378200" y="816498"/>
                  </a:lnTo>
                  <a:lnTo>
                    <a:pt x="8398936" y="776406"/>
                  </a:lnTo>
                  <a:lnTo>
                    <a:pt x="8406384" y="730250"/>
                  </a:lnTo>
                  <a:lnTo>
                    <a:pt x="8406384" y="146050"/>
                  </a:lnTo>
                  <a:lnTo>
                    <a:pt x="8398936" y="99893"/>
                  </a:lnTo>
                  <a:lnTo>
                    <a:pt x="8378200" y="59801"/>
                  </a:lnTo>
                  <a:lnTo>
                    <a:pt x="8346582" y="28183"/>
                  </a:lnTo>
                  <a:lnTo>
                    <a:pt x="8306490" y="7447"/>
                  </a:lnTo>
                  <a:lnTo>
                    <a:pt x="8260333" y="0"/>
                  </a:lnTo>
                  <a:close/>
                </a:path>
              </a:pathLst>
            </a:custGeom>
            <a:solidFill>
              <a:srgbClr val="D4E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3325" y="1925573"/>
              <a:ext cx="8406765" cy="876300"/>
            </a:xfrm>
            <a:custGeom>
              <a:avLst/>
              <a:gdLst/>
              <a:ahLst/>
              <a:cxnLst/>
              <a:rect l="l" t="t" r="r" b="b"/>
              <a:pathLst>
                <a:path w="8406765" h="876300">
                  <a:moveTo>
                    <a:pt x="0" y="146050"/>
                  </a:moveTo>
                  <a:lnTo>
                    <a:pt x="7446" y="99893"/>
                  </a:lnTo>
                  <a:lnTo>
                    <a:pt x="28180" y="59801"/>
                  </a:lnTo>
                  <a:lnTo>
                    <a:pt x="59796" y="28183"/>
                  </a:lnTo>
                  <a:lnTo>
                    <a:pt x="99888" y="7447"/>
                  </a:lnTo>
                  <a:lnTo>
                    <a:pt x="146049" y="0"/>
                  </a:lnTo>
                  <a:lnTo>
                    <a:pt x="8260333" y="0"/>
                  </a:lnTo>
                  <a:lnTo>
                    <a:pt x="8306490" y="7447"/>
                  </a:lnTo>
                  <a:lnTo>
                    <a:pt x="8346582" y="28183"/>
                  </a:lnTo>
                  <a:lnTo>
                    <a:pt x="8378200" y="59801"/>
                  </a:lnTo>
                  <a:lnTo>
                    <a:pt x="8398936" y="99893"/>
                  </a:lnTo>
                  <a:lnTo>
                    <a:pt x="8406384" y="146050"/>
                  </a:lnTo>
                  <a:lnTo>
                    <a:pt x="8406384" y="730250"/>
                  </a:lnTo>
                  <a:lnTo>
                    <a:pt x="8398936" y="776406"/>
                  </a:lnTo>
                  <a:lnTo>
                    <a:pt x="8378200" y="816498"/>
                  </a:lnTo>
                  <a:lnTo>
                    <a:pt x="8346582" y="848116"/>
                  </a:lnTo>
                  <a:lnTo>
                    <a:pt x="8306490" y="868852"/>
                  </a:lnTo>
                  <a:lnTo>
                    <a:pt x="8260333" y="876300"/>
                  </a:lnTo>
                  <a:lnTo>
                    <a:pt x="146049" y="876300"/>
                  </a:lnTo>
                  <a:lnTo>
                    <a:pt x="99888" y="868852"/>
                  </a:lnTo>
                  <a:lnTo>
                    <a:pt x="59796" y="848116"/>
                  </a:lnTo>
                  <a:lnTo>
                    <a:pt x="28180" y="816498"/>
                  </a:lnTo>
                  <a:lnTo>
                    <a:pt x="7446" y="776406"/>
                  </a:lnTo>
                  <a:lnTo>
                    <a:pt x="0" y="730250"/>
                  </a:lnTo>
                  <a:lnTo>
                    <a:pt x="0" y="14605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36041" y="185928"/>
            <a:ext cx="8735695" cy="1004569"/>
            <a:chOff x="336041" y="185928"/>
            <a:chExt cx="8735695" cy="1004569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995" y="185928"/>
              <a:ext cx="2426208" cy="100431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6041" y="1120902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73354" y="2874010"/>
            <a:ext cx="8425180" cy="1488440"/>
            <a:chOff x="673354" y="2874010"/>
            <a:chExt cx="8425180" cy="1488440"/>
          </a:xfrm>
        </p:grpSpPr>
        <p:sp>
          <p:nvSpPr>
            <p:cNvPr id="15" name="object 15"/>
            <p:cNvSpPr/>
            <p:nvPr/>
          </p:nvSpPr>
          <p:spPr>
            <a:xfrm>
              <a:off x="683514" y="3475482"/>
              <a:ext cx="8404860" cy="876300"/>
            </a:xfrm>
            <a:custGeom>
              <a:avLst/>
              <a:gdLst/>
              <a:ahLst/>
              <a:cxnLst/>
              <a:rect l="l" t="t" r="r" b="b"/>
              <a:pathLst>
                <a:path w="8404860" h="876300">
                  <a:moveTo>
                    <a:pt x="8258809" y="0"/>
                  </a:moveTo>
                  <a:lnTo>
                    <a:pt x="146049" y="0"/>
                  </a:lnTo>
                  <a:lnTo>
                    <a:pt x="99888" y="7447"/>
                  </a:lnTo>
                  <a:lnTo>
                    <a:pt x="59796" y="28183"/>
                  </a:lnTo>
                  <a:lnTo>
                    <a:pt x="28180" y="59801"/>
                  </a:lnTo>
                  <a:lnTo>
                    <a:pt x="7446" y="99893"/>
                  </a:lnTo>
                  <a:lnTo>
                    <a:pt x="0" y="146049"/>
                  </a:lnTo>
                  <a:lnTo>
                    <a:pt x="0" y="730249"/>
                  </a:lnTo>
                  <a:lnTo>
                    <a:pt x="7446" y="776406"/>
                  </a:lnTo>
                  <a:lnTo>
                    <a:pt x="28180" y="816498"/>
                  </a:lnTo>
                  <a:lnTo>
                    <a:pt x="59796" y="848116"/>
                  </a:lnTo>
                  <a:lnTo>
                    <a:pt x="99888" y="868852"/>
                  </a:lnTo>
                  <a:lnTo>
                    <a:pt x="146049" y="876299"/>
                  </a:lnTo>
                  <a:lnTo>
                    <a:pt x="8258809" y="876299"/>
                  </a:lnTo>
                  <a:lnTo>
                    <a:pt x="8304966" y="868852"/>
                  </a:lnTo>
                  <a:lnTo>
                    <a:pt x="8345058" y="848116"/>
                  </a:lnTo>
                  <a:lnTo>
                    <a:pt x="8376676" y="816498"/>
                  </a:lnTo>
                  <a:lnTo>
                    <a:pt x="8397412" y="776406"/>
                  </a:lnTo>
                  <a:lnTo>
                    <a:pt x="8404860" y="730249"/>
                  </a:lnTo>
                  <a:lnTo>
                    <a:pt x="8404860" y="146049"/>
                  </a:lnTo>
                  <a:lnTo>
                    <a:pt x="8397412" y="99893"/>
                  </a:lnTo>
                  <a:lnTo>
                    <a:pt x="8376676" y="59801"/>
                  </a:lnTo>
                  <a:lnTo>
                    <a:pt x="8345058" y="28183"/>
                  </a:lnTo>
                  <a:lnTo>
                    <a:pt x="8304966" y="7447"/>
                  </a:lnTo>
                  <a:lnTo>
                    <a:pt x="8258809" y="0"/>
                  </a:lnTo>
                  <a:close/>
                </a:path>
              </a:pathLst>
            </a:custGeom>
            <a:solidFill>
              <a:srgbClr val="D4E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3514" y="3475482"/>
              <a:ext cx="8404860" cy="876300"/>
            </a:xfrm>
            <a:custGeom>
              <a:avLst/>
              <a:gdLst/>
              <a:ahLst/>
              <a:cxnLst/>
              <a:rect l="l" t="t" r="r" b="b"/>
              <a:pathLst>
                <a:path w="8404860" h="876300">
                  <a:moveTo>
                    <a:pt x="0" y="146049"/>
                  </a:moveTo>
                  <a:lnTo>
                    <a:pt x="7446" y="99893"/>
                  </a:lnTo>
                  <a:lnTo>
                    <a:pt x="28180" y="59801"/>
                  </a:lnTo>
                  <a:lnTo>
                    <a:pt x="59796" y="28183"/>
                  </a:lnTo>
                  <a:lnTo>
                    <a:pt x="99888" y="7447"/>
                  </a:lnTo>
                  <a:lnTo>
                    <a:pt x="146049" y="0"/>
                  </a:lnTo>
                  <a:lnTo>
                    <a:pt x="8258809" y="0"/>
                  </a:lnTo>
                  <a:lnTo>
                    <a:pt x="8304966" y="7447"/>
                  </a:lnTo>
                  <a:lnTo>
                    <a:pt x="8345058" y="28183"/>
                  </a:lnTo>
                  <a:lnTo>
                    <a:pt x="8376676" y="59801"/>
                  </a:lnTo>
                  <a:lnTo>
                    <a:pt x="8397412" y="99893"/>
                  </a:lnTo>
                  <a:lnTo>
                    <a:pt x="8404860" y="146049"/>
                  </a:lnTo>
                  <a:lnTo>
                    <a:pt x="8404860" y="730249"/>
                  </a:lnTo>
                  <a:lnTo>
                    <a:pt x="8397412" y="776406"/>
                  </a:lnTo>
                  <a:lnTo>
                    <a:pt x="8376676" y="816498"/>
                  </a:lnTo>
                  <a:lnTo>
                    <a:pt x="8345058" y="848116"/>
                  </a:lnTo>
                  <a:lnTo>
                    <a:pt x="8304966" y="868852"/>
                  </a:lnTo>
                  <a:lnTo>
                    <a:pt x="8258809" y="876299"/>
                  </a:lnTo>
                  <a:lnTo>
                    <a:pt x="146049" y="876299"/>
                  </a:lnTo>
                  <a:lnTo>
                    <a:pt x="99888" y="868852"/>
                  </a:lnTo>
                  <a:lnTo>
                    <a:pt x="59796" y="848116"/>
                  </a:lnTo>
                  <a:lnTo>
                    <a:pt x="28180" y="816498"/>
                  </a:lnTo>
                  <a:lnTo>
                    <a:pt x="7446" y="776406"/>
                  </a:lnTo>
                  <a:lnTo>
                    <a:pt x="0" y="730249"/>
                  </a:lnTo>
                  <a:lnTo>
                    <a:pt x="0" y="146049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22242" y="2884170"/>
              <a:ext cx="802005" cy="563880"/>
            </a:xfrm>
            <a:custGeom>
              <a:avLst/>
              <a:gdLst/>
              <a:ahLst/>
              <a:cxnLst/>
              <a:rect l="l" t="t" r="r" b="b"/>
              <a:pathLst>
                <a:path w="802004" h="563879">
                  <a:moveTo>
                    <a:pt x="601218" y="0"/>
                  </a:moveTo>
                  <a:lnTo>
                    <a:pt x="200406" y="0"/>
                  </a:lnTo>
                  <a:lnTo>
                    <a:pt x="200406" y="281939"/>
                  </a:lnTo>
                  <a:lnTo>
                    <a:pt x="0" y="281939"/>
                  </a:lnTo>
                  <a:lnTo>
                    <a:pt x="400812" y="563879"/>
                  </a:lnTo>
                  <a:lnTo>
                    <a:pt x="801624" y="281939"/>
                  </a:lnTo>
                  <a:lnTo>
                    <a:pt x="601218" y="281939"/>
                  </a:lnTo>
                  <a:lnTo>
                    <a:pt x="60121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22242" y="2884170"/>
              <a:ext cx="802005" cy="563880"/>
            </a:xfrm>
            <a:custGeom>
              <a:avLst/>
              <a:gdLst/>
              <a:ahLst/>
              <a:cxnLst/>
              <a:rect l="l" t="t" r="r" b="b"/>
              <a:pathLst>
                <a:path w="802004" h="563879">
                  <a:moveTo>
                    <a:pt x="0" y="281939"/>
                  </a:moveTo>
                  <a:lnTo>
                    <a:pt x="200406" y="281939"/>
                  </a:lnTo>
                  <a:lnTo>
                    <a:pt x="200406" y="0"/>
                  </a:lnTo>
                  <a:lnTo>
                    <a:pt x="601218" y="0"/>
                  </a:lnTo>
                  <a:lnTo>
                    <a:pt x="601218" y="281939"/>
                  </a:lnTo>
                  <a:lnTo>
                    <a:pt x="801624" y="281939"/>
                  </a:lnTo>
                  <a:lnTo>
                    <a:pt x="400812" y="563879"/>
                  </a:lnTo>
                  <a:lnTo>
                    <a:pt x="0" y="281939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27328" y="1363217"/>
            <a:ext cx="8002270" cy="1331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8665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A40020"/>
                </a:solidFill>
                <a:latin typeface="Arial"/>
                <a:cs typeface="Arial"/>
              </a:rPr>
              <a:t>Апелляция </a:t>
            </a:r>
            <a:r>
              <a:rPr sz="2400" b="1" i="1" dirty="0">
                <a:solidFill>
                  <a:srgbClr val="A40020"/>
                </a:solidFill>
                <a:latin typeface="Arial"/>
                <a:cs typeface="Arial"/>
              </a:rPr>
              <a:t>о </a:t>
            </a:r>
            <a:r>
              <a:rPr sz="2400" b="1" i="1" spc="-5" dirty="0">
                <a:solidFill>
                  <a:srgbClr val="A40020"/>
                </a:solidFill>
                <a:latin typeface="Arial"/>
                <a:cs typeface="Arial"/>
              </a:rPr>
              <a:t>несогласии</a:t>
            </a:r>
            <a:r>
              <a:rPr sz="2400" b="1" i="1" dirty="0">
                <a:solidFill>
                  <a:srgbClr val="A40020"/>
                </a:solidFill>
                <a:latin typeface="Arial"/>
                <a:cs typeface="Arial"/>
              </a:rPr>
              <a:t> с</a:t>
            </a:r>
            <a:r>
              <a:rPr sz="2400" b="1" i="1" spc="-1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i="1" spc="-20" dirty="0">
                <a:solidFill>
                  <a:srgbClr val="A40020"/>
                </a:solidFill>
                <a:latin typeface="Arial"/>
                <a:cs typeface="Arial"/>
              </a:rPr>
              <a:t>результатами</a:t>
            </a:r>
            <a:r>
              <a:rPr sz="2400" b="1" i="1" spc="1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A40020"/>
                </a:solidFill>
                <a:latin typeface="Arial"/>
                <a:cs typeface="Arial"/>
              </a:rPr>
              <a:t>ЕГЭ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Подаётся</a:t>
            </a:r>
            <a:r>
              <a:rPr sz="2000" b="1" i="1" spc="3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</a:t>
            </a:r>
            <a:r>
              <a:rPr sz="2000" b="1" i="1" u="sng" spc="30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течение</a:t>
            </a:r>
            <a:r>
              <a:rPr sz="2000" b="1" i="1" u="sng" spc="3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2-х</a:t>
            </a:r>
            <a:r>
              <a:rPr sz="2000" b="1" i="1" u="sng" spc="3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рабочих</a:t>
            </a:r>
            <a:r>
              <a:rPr sz="2000" b="1" i="1" u="sng" spc="3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дней</a:t>
            </a:r>
            <a:r>
              <a:rPr sz="2000" b="1" i="1" spc="3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после</a:t>
            </a:r>
            <a:r>
              <a:rPr sz="2000" b="1" i="1" spc="3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официального </a:t>
            </a:r>
            <a:r>
              <a:rPr sz="2000" b="1" i="1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объявления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результатов</a:t>
            </a:r>
            <a:r>
              <a:rPr sz="20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экзамена.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5162" y="3645534"/>
            <a:ext cx="798004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Конфликтная</a:t>
            </a:r>
            <a:r>
              <a:rPr sz="2000" b="1" i="1" u="sng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комиссия</a:t>
            </a:r>
            <a:r>
              <a:rPr sz="2000" b="1" i="1" u="sng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рассматривает</a:t>
            </a:r>
            <a:r>
              <a:rPr sz="2000" b="1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апелляцию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не </a:t>
            </a:r>
            <a:r>
              <a:rPr sz="20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более</a:t>
            </a:r>
            <a:endParaRPr sz="2000" u="sng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4-х</a:t>
            </a:r>
            <a:r>
              <a:rPr sz="2000" b="1" i="1" u="sng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рабочих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дней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момента</a:t>
            </a:r>
            <a:r>
              <a:rPr sz="2000" b="1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её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подачи.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212335" y="4398264"/>
            <a:ext cx="821690" cy="582295"/>
            <a:chOff x="4212335" y="4398264"/>
            <a:chExt cx="821690" cy="582295"/>
          </a:xfrm>
        </p:grpSpPr>
        <p:sp>
          <p:nvSpPr>
            <p:cNvPr id="22" name="object 22"/>
            <p:cNvSpPr/>
            <p:nvPr/>
          </p:nvSpPr>
          <p:spPr>
            <a:xfrm>
              <a:off x="4222241" y="4408170"/>
              <a:ext cx="802005" cy="562610"/>
            </a:xfrm>
            <a:custGeom>
              <a:avLst/>
              <a:gdLst/>
              <a:ahLst/>
              <a:cxnLst/>
              <a:rect l="l" t="t" r="r" b="b"/>
              <a:pathLst>
                <a:path w="802004" h="562610">
                  <a:moveTo>
                    <a:pt x="601218" y="0"/>
                  </a:moveTo>
                  <a:lnTo>
                    <a:pt x="200406" y="0"/>
                  </a:lnTo>
                  <a:lnTo>
                    <a:pt x="200406" y="281177"/>
                  </a:lnTo>
                  <a:lnTo>
                    <a:pt x="0" y="281177"/>
                  </a:lnTo>
                  <a:lnTo>
                    <a:pt x="400812" y="562355"/>
                  </a:lnTo>
                  <a:lnTo>
                    <a:pt x="801624" y="281177"/>
                  </a:lnTo>
                  <a:lnTo>
                    <a:pt x="601218" y="281177"/>
                  </a:lnTo>
                  <a:lnTo>
                    <a:pt x="60121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22241" y="4408170"/>
              <a:ext cx="802005" cy="562610"/>
            </a:xfrm>
            <a:custGeom>
              <a:avLst/>
              <a:gdLst/>
              <a:ahLst/>
              <a:cxnLst/>
              <a:rect l="l" t="t" r="r" b="b"/>
              <a:pathLst>
                <a:path w="802004" h="562610">
                  <a:moveTo>
                    <a:pt x="0" y="281177"/>
                  </a:moveTo>
                  <a:lnTo>
                    <a:pt x="200406" y="281177"/>
                  </a:lnTo>
                  <a:lnTo>
                    <a:pt x="200406" y="0"/>
                  </a:lnTo>
                  <a:lnTo>
                    <a:pt x="601218" y="0"/>
                  </a:lnTo>
                  <a:lnTo>
                    <a:pt x="601218" y="281177"/>
                  </a:lnTo>
                  <a:lnTo>
                    <a:pt x="801624" y="281177"/>
                  </a:lnTo>
                  <a:lnTo>
                    <a:pt x="400812" y="562355"/>
                  </a:lnTo>
                  <a:lnTo>
                    <a:pt x="0" y="281177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519042" y="354533"/>
            <a:ext cx="26187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5" dirty="0"/>
              <a:t>А</a:t>
            </a:r>
            <a:r>
              <a:rPr spc="-5" dirty="0"/>
              <a:t>П</a:t>
            </a:r>
            <a:r>
              <a:rPr spc="25" dirty="0"/>
              <a:t>Е</a:t>
            </a:r>
            <a:r>
              <a:rPr dirty="0"/>
              <a:t>Л</a:t>
            </a:r>
            <a:r>
              <a:rPr spc="-15" dirty="0"/>
              <a:t>Л</a:t>
            </a:r>
            <a:r>
              <a:rPr dirty="0"/>
              <a:t>ЯЦИЯ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20356" y="0"/>
            <a:ext cx="4772660" cy="6863715"/>
            <a:chOff x="7420356" y="0"/>
            <a:chExt cx="4772660" cy="6863715"/>
          </a:xfrm>
        </p:grpSpPr>
        <p:sp>
          <p:nvSpPr>
            <p:cNvPr id="4" name="object 4"/>
            <p:cNvSpPr/>
            <p:nvPr/>
          </p:nvSpPr>
          <p:spPr>
            <a:xfrm>
              <a:off x="7424928" y="3681984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2344" y="3590544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062098" y="764794"/>
            <a:ext cx="4477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20" dirty="0">
                <a:solidFill>
                  <a:srgbClr val="006600"/>
                </a:solidFill>
                <a:latin typeface="Arial"/>
                <a:cs typeface="Arial"/>
              </a:rPr>
              <a:t>Оборудование</a:t>
            </a:r>
            <a:r>
              <a:rPr sz="3600" i="0" spc="-7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3600" i="0" dirty="0">
                <a:solidFill>
                  <a:srgbClr val="006600"/>
                </a:solidFill>
                <a:latin typeface="Arial"/>
                <a:cs typeface="Arial"/>
              </a:rPr>
              <a:t>ППЭ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06195" y="1741445"/>
            <a:ext cx="8242605" cy="476412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  <a:tabLst>
                <a:tab pos="355600" algn="l"/>
              </a:tabLst>
            </a:pPr>
            <a:r>
              <a:rPr sz="1750" spc="-16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2200" spc="-5" dirty="0">
                <a:solidFill>
                  <a:srgbClr val="202C31"/>
                </a:solidFill>
                <a:latin typeface="Microsoft Sans Serif"/>
                <a:cs typeface="Microsoft Sans Serif"/>
              </a:rPr>
              <a:t>В</a:t>
            </a:r>
            <a:r>
              <a:rPr sz="2200" spc="2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202C31"/>
                </a:solidFill>
                <a:latin typeface="Microsoft Sans Serif"/>
                <a:cs typeface="Microsoft Sans Serif"/>
              </a:rPr>
              <a:t>каждой</a:t>
            </a:r>
            <a:r>
              <a:rPr sz="2200" spc="4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202C31"/>
                </a:solidFill>
                <a:latin typeface="Microsoft Sans Serif"/>
                <a:cs typeface="Microsoft Sans Serif"/>
              </a:rPr>
              <a:t>аудитории</a:t>
            </a:r>
            <a:r>
              <a:rPr sz="2200" spc="3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не</a:t>
            </a:r>
            <a:r>
              <a:rPr sz="2200" spc="3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более</a:t>
            </a:r>
            <a:r>
              <a:rPr sz="2200" spc="3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202C31"/>
                </a:solidFill>
                <a:latin typeface="Microsoft Sans Serif"/>
                <a:cs typeface="Microsoft Sans Serif"/>
              </a:rPr>
              <a:t>15</a:t>
            </a:r>
            <a:r>
              <a:rPr sz="2200" spc="3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 err="1">
                <a:solidFill>
                  <a:srgbClr val="202C31"/>
                </a:solidFill>
                <a:latin typeface="Microsoft Sans Serif"/>
                <a:cs typeface="Microsoft Sans Serif"/>
              </a:rPr>
              <a:t>участников</a:t>
            </a:r>
            <a:r>
              <a:rPr sz="2200" spc="6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 smtClean="0">
                <a:solidFill>
                  <a:srgbClr val="202C31"/>
                </a:solidFill>
                <a:latin typeface="Microsoft Sans Serif"/>
                <a:cs typeface="Microsoft Sans Serif"/>
              </a:rPr>
              <a:t>ЕГЭ</a:t>
            </a:r>
            <a:r>
              <a:rPr lang="ru-RU" sz="2200" spc="-20" dirty="0" smtClean="0">
                <a:solidFill>
                  <a:srgbClr val="202C31"/>
                </a:solidFill>
                <a:latin typeface="Microsoft Sans Serif"/>
                <a:cs typeface="Microsoft Sans Serif"/>
              </a:rPr>
              <a:t>.</a:t>
            </a:r>
            <a:endParaRPr sz="2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  <a:tab pos="4717415" algn="l"/>
              </a:tabLst>
            </a:pPr>
            <a:r>
              <a:rPr sz="1750" spc="-16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2200" spc="-50" dirty="0">
                <a:solidFill>
                  <a:srgbClr val="202C31"/>
                </a:solidFill>
                <a:latin typeface="Microsoft Sans Serif"/>
                <a:cs typeface="Microsoft Sans Serif"/>
              </a:rPr>
              <a:t>Каждому</a:t>
            </a:r>
            <a:r>
              <a:rPr sz="2200" spc="5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202C31"/>
                </a:solidFill>
                <a:latin typeface="Microsoft Sans Serif"/>
                <a:cs typeface="Microsoft Sans Serif"/>
              </a:rPr>
              <a:t>выделяется</a:t>
            </a:r>
            <a:r>
              <a:rPr sz="2200" spc="8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202C31"/>
                </a:solidFill>
                <a:latin typeface="Microsoft Sans Serif"/>
                <a:cs typeface="Microsoft Sans Serif"/>
              </a:rPr>
              <a:t>отдельное	</a:t>
            </a:r>
            <a:r>
              <a:rPr sz="2200" spc="-15" dirty="0" err="1">
                <a:solidFill>
                  <a:srgbClr val="202C31"/>
                </a:solidFill>
                <a:latin typeface="Microsoft Sans Serif"/>
                <a:cs typeface="Microsoft Sans Serif"/>
              </a:rPr>
              <a:t>рабочее</a:t>
            </a:r>
            <a:r>
              <a:rPr sz="2200" spc="1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 err="1" smtClean="0">
                <a:solidFill>
                  <a:srgbClr val="202C31"/>
                </a:solidFill>
                <a:latin typeface="Microsoft Sans Serif"/>
                <a:cs typeface="Microsoft Sans Serif"/>
              </a:rPr>
              <a:t>место</a:t>
            </a:r>
            <a:r>
              <a:rPr lang="ru-RU" sz="2200" spc="-20" dirty="0" smtClean="0">
                <a:solidFill>
                  <a:srgbClr val="202C31"/>
                </a:solidFill>
                <a:latin typeface="Microsoft Sans Serif"/>
                <a:cs typeface="Microsoft Sans Serif"/>
              </a:rPr>
              <a:t>.</a:t>
            </a:r>
            <a:endParaRPr sz="2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750" spc="-16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2200" spc="-20" dirty="0">
                <a:solidFill>
                  <a:srgbClr val="202C31"/>
                </a:solidFill>
                <a:latin typeface="Microsoft Sans Serif"/>
                <a:cs typeface="Microsoft Sans Serif"/>
              </a:rPr>
              <a:t>Выделяется</a:t>
            </a:r>
            <a:r>
              <a:rPr sz="2200" spc="4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202C31"/>
                </a:solidFill>
                <a:latin typeface="Microsoft Sans Serif"/>
                <a:cs typeface="Microsoft Sans Serif"/>
              </a:rPr>
              <a:t>аудитория</a:t>
            </a:r>
            <a:r>
              <a:rPr sz="2200" spc="4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5" dirty="0">
                <a:solidFill>
                  <a:srgbClr val="202C31"/>
                </a:solidFill>
                <a:latin typeface="Microsoft Sans Serif"/>
                <a:cs typeface="Microsoft Sans Serif"/>
              </a:rPr>
              <a:t>для</a:t>
            </a:r>
            <a:r>
              <a:rPr sz="2200" spc="3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 err="1">
                <a:solidFill>
                  <a:srgbClr val="202C31"/>
                </a:solidFill>
                <a:latin typeface="Microsoft Sans Serif"/>
                <a:cs typeface="Microsoft Sans Serif"/>
              </a:rPr>
              <a:t>личных</a:t>
            </a:r>
            <a:r>
              <a:rPr sz="2200" spc="4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 err="1" smtClean="0">
                <a:solidFill>
                  <a:srgbClr val="202C31"/>
                </a:solidFill>
                <a:latin typeface="Microsoft Sans Serif"/>
                <a:cs typeface="Microsoft Sans Serif"/>
              </a:rPr>
              <a:t>вещей</a:t>
            </a:r>
            <a:r>
              <a:rPr lang="ru-RU" sz="2200" spc="-15" dirty="0" smtClean="0">
                <a:solidFill>
                  <a:srgbClr val="202C31"/>
                </a:solidFill>
                <a:latin typeface="Microsoft Sans Serif"/>
                <a:cs typeface="Microsoft Sans Serif"/>
              </a:rPr>
              <a:t>.</a:t>
            </a:r>
            <a:endParaRPr sz="2200" dirty="0">
              <a:latin typeface="Microsoft Sans Serif"/>
              <a:cs typeface="Microsoft Sans Serif"/>
            </a:endParaRPr>
          </a:p>
          <a:p>
            <a:pPr marL="355600" marR="5080" indent="-343535" algn="just">
              <a:spcBef>
                <a:spcPts val="994"/>
              </a:spcBef>
              <a:tabLst>
                <a:tab pos="2745105" algn="l"/>
                <a:tab pos="5432425" algn="l"/>
              </a:tabLst>
            </a:pPr>
            <a:r>
              <a:rPr sz="1750" spc="-160" dirty="0">
                <a:solidFill>
                  <a:srgbClr val="90C225"/>
                </a:solidFill>
                <a:latin typeface="Lucida Sans Unicode"/>
                <a:cs typeface="Lucida Sans Unicode"/>
              </a:rPr>
              <a:t>▶ </a:t>
            </a:r>
            <a:r>
              <a:rPr sz="2200" spc="-35" dirty="0" err="1" smtClean="0">
                <a:solidFill>
                  <a:srgbClr val="202C31"/>
                </a:solidFill>
                <a:latin typeface="Microsoft Sans Serif"/>
                <a:cs typeface="Microsoft Sans Serif"/>
              </a:rPr>
              <a:t>А</a:t>
            </a:r>
            <a:r>
              <a:rPr sz="2200" spc="-85" dirty="0" err="1" smtClean="0">
                <a:solidFill>
                  <a:srgbClr val="202C31"/>
                </a:solidFill>
                <a:latin typeface="Microsoft Sans Serif"/>
                <a:cs typeface="Microsoft Sans Serif"/>
              </a:rPr>
              <a:t>у</a:t>
            </a:r>
            <a:r>
              <a:rPr sz="2200" spc="-10" dirty="0" err="1" smtClean="0">
                <a:solidFill>
                  <a:srgbClr val="202C31"/>
                </a:solidFill>
                <a:latin typeface="Microsoft Sans Serif"/>
                <a:cs typeface="Microsoft Sans Serif"/>
              </a:rPr>
              <a:t>ди</a:t>
            </a:r>
            <a:r>
              <a:rPr sz="2200" spc="-35" dirty="0" err="1" smtClean="0">
                <a:solidFill>
                  <a:srgbClr val="202C31"/>
                </a:solidFill>
                <a:latin typeface="Microsoft Sans Serif"/>
                <a:cs typeface="Microsoft Sans Serif"/>
              </a:rPr>
              <a:t>т</a:t>
            </a:r>
            <a:r>
              <a:rPr sz="2200" spc="-10" dirty="0" err="1" smtClean="0">
                <a:solidFill>
                  <a:srgbClr val="202C31"/>
                </a:solidFill>
                <a:latin typeface="Microsoft Sans Serif"/>
                <a:cs typeface="Microsoft Sans Serif"/>
              </a:rPr>
              <a:t>ори</a:t>
            </a:r>
            <a:r>
              <a:rPr sz="2200" spc="-5" dirty="0" err="1" smtClean="0">
                <a:solidFill>
                  <a:srgbClr val="202C31"/>
                </a:solidFill>
                <a:latin typeface="Microsoft Sans Serif"/>
                <a:cs typeface="Microsoft Sans Serif"/>
              </a:rPr>
              <a:t>и</a:t>
            </a:r>
            <a:r>
              <a:rPr lang="ru-RU" sz="2200" dirty="0" smtClean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 err="1" smtClean="0">
                <a:solidFill>
                  <a:srgbClr val="202C31"/>
                </a:solidFill>
                <a:latin typeface="Microsoft Sans Serif"/>
                <a:cs typeface="Microsoft Sans Serif"/>
              </a:rPr>
              <a:t>обо</a:t>
            </a:r>
            <a:r>
              <a:rPr sz="2200" spc="-25" dirty="0" err="1" smtClean="0">
                <a:solidFill>
                  <a:srgbClr val="202C31"/>
                </a:solidFill>
                <a:latin typeface="Microsoft Sans Serif"/>
                <a:cs typeface="Microsoft Sans Serif"/>
              </a:rPr>
              <a:t>р</a:t>
            </a:r>
            <a:r>
              <a:rPr sz="2200" spc="-85" dirty="0" err="1" smtClean="0">
                <a:solidFill>
                  <a:srgbClr val="202C31"/>
                </a:solidFill>
                <a:latin typeface="Microsoft Sans Serif"/>
                <a:cs typeface="Microsoft Sans Serif"/>
              </a:rPr>
              <a:t>у</a:t>
            </a:r>
            <a:r>
              <a:rPr sz="2200" spc="10" dirty="0" err="1" smtClean="0">
                <a:solidFill>
                  <a:srgbClr val="202C31"/>
                </a:solidFill>
                <a:latin typeface="Microsoft Sans Serif"/>
                <a:cs typeface="Microsoft Sans Serif"/>
              </a:rPr>
              <a:t>д</a:t>
            </a:r>
            <a:r>
              <a:rPr sz="2200" spc="-15" dirty="0" err="1" smtClean="0">
                <a:solidFill>
                  <a:srgbClr val="202C31"/>
                </a:solidFill>
                <a:latin typeface="Microsoft Sans Serif"/>
                <a:cs typeface="Microsoft Sans Serif"/>
              </a:rPr>
              <a:t>у</a:t>
            </a:r>
            <a:r>
              <a:rPr sz="2200" spc="-45" dirty="0" err="1" smtClean="0">
                <a:solidFill>
                  <a:srgbClr val="202C31"/>
                </a:solidFill>
                <a:latin typeface="Microsoft Sans Serif"/>
                <a:cs typeface="Microsoft Sans Serif"/>
              </a:rPr>
              <a:t>ю</a:t>
            </a:r>
            <a:r>
              <a:rPr sz="2200" spc="-30" dirty="0" err="1" smtClean="0">
                <a:solidFill>
                  <a:srgbClr val="202C31"/>
                </a:solidFill>
                <a:latin typeface="Microsoft Sans Serif"/>
                <a:cs typeface="Microsoft Sans Serif"/>
              </a:rPr>
              <a:t>т</a:t>
            </a:r>
            <a:r>
              <a:rPr sz="2200" spc="-5" dirty="0" err="1" smtClean="0">
                <a:solidFill>
                  <a:srgbClr val="202C31"/>
                </a:solidFill>
                <a:latin typeface="Microsoft Sans Serif"/>
                <a:cs typeface="Microsoft Sans Serif"/>
              </a:rPr>
              <a:t>ся</a:t>
            </a:r>
            <a:r>
              <a:rPr lang="ru-RU" sz="2200" dirty="0" smtClean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 err="1" smtClean="0">
                <a:solidFill>
                  <a:srgbClr val="202C31"/>
                </a:solidFill>
                <a:latin typeface="Microsoft Sans Serif"/>
                <a:cs typeface="Microsoft Sans Serif"/>
              </a:rPr>
              <a:t>ср</a:t>
            </a:r>
            <a:r>
              <a:rPr sz="2200" spc="-60" dirty="0" err="1" smtClean="0">
                <a:solidFill>
                  <a:srgbClr val="202C31"/>
                </a:solidFill>
                <a:latin typeface="Microsoft Sans Serif"/>
                <a:cs typeface="Microsoft Sans Serif"/>
              </a:rPr>
              <a:t>е</a:t>
            </a:r>
            <a:r>
              <a:rPr sz="2200" spc="-10" dirty="0" err="1" smtClean="0">
                <a:solidFill>
                  <a:srgbClr val="202C31"/>
                </a:solidFill>
                <a:latin typeface="Microsoft Sans Serif"/>
                <a:cs typeface="Microsoft Sans Serif"/>
              </a:rPr>
              <a:t>д</a:t>
            </a:r>
            <a:r>
              <a:rPr sz="2200" spc="-5" dirty="0" err="1" smtClean="0">
                <a:solidFill>
                  <a:srgbClr val="202C31"/>
                </a:solidFill>
                <a:latin typeface="Microsoft Sans Serif"/>
                <a:cs typeface="Microsoft Sans Serif"/>
              </a:rPr>
              <a:t>ст</a:t>
            </a:r>
            <a:r>
              <a:rPr sz="2200" spc="-35" dirty="0" err="1" smtClean="0">
                <a:solidFill>
                  <a:srgbClr val="202C31"/>
                </a:solidFill>
                <a:latin typeface="Microsoft Sans Serif"/>
                <a:cs typeface="Microsoft Sans Serif"/>
              </a:rPr>
              <a:t>ва</a:t>
            </a:r>
            <a:r>
              <a:rPr sz="2200" spc="-25" dirty="0" err="1" smtClean="0">
                <a:solidFill>
                  <a:srgbClr val="202C31"/>
                </a:solidFill>
                <a:latin typeface="Microsoft Sans Serif"/>
                <a:cs typeface="Microsoft Sans Serif"/>
              </a:rPr>
              <a:t>м</a:t>
            </a:r>
            <a:r>
              <a:rPr sz="2200" spc="-5" dirty="0" err="1" smtClean="0">
                <a:solidFill>
                  <a:srgbClr val="202C31"/>
                </a:solidFill>
                <a:latin typeface="Microsoft Sans Serif"/>
                <a:cs typeface="Microsoft Sans Serif"/>
              </a:rPr>
              <a:t>и</a:t>
            </a:r>
            <a:r>
              <a:rPr lang="ru-RU" sz="2200" spc="-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 err="1" smtClean="0">
                <a:solidFill>
                  <a:srgbClr val="202C31"/>
                </a:solidFill>
                <a:latin typeface="Microsoft Sans Serif"/>
                <a:cs typeface="Microsoft Sans Serif"/>
              </a:rPr>
              <a:t>видеонаблюдения</a:t>
            </a:r>
            <a:r>
              <a:rPr sz="2200" spc="-10" dirty="0" smtClean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(</a:t>
            </a:r>
            <a:r>
              <a:rPr sz="220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записи</a:t>
            </a:r>
            <a:r>
              <a:rPr sz="22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хранятся</a:t>
            </a:r>
            <a:r>
              <a:rPr sz="22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до</a:t>
            </a:r>
            <a:r>
              <a:rPr sz="22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1</a:t>
            </a:r>
            <a:r>
              <a:rPr sz="22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30" dirty="0" err="1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марта</a:t>
            </a:r>
            <a:r>
              <a:rPr lang="ru-RU" sz="2200" u="heavy" spc="-3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30" dirty="0" err="1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года</a:t>
            </a:r>
            <a:r>
              <a:rPr sz="2200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,</a:t>
            </a:r>
            <a:r>
              <a:rPr sz="2200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следующего</a:t>
            </a:r>
            <a:r>
              <a:rPr sz="2200" u="heavy" spc="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за</a:t>
            </a:r>
            <a:r>
              <a:rPr sz="2200" u="heavy" spc="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годом</a:t>
            </a:r>
            <a:r>
              <a:rPr sz="2200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проведения</a:t>
            </a:r>
            <a:r>
              <a:rPr sz="2200" u="heavy" spc="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35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экзамена</a:t>
            </a:r>
            <a:r>
              <a:rPr sz="2200" spc="-35" dirty="0" smtClean="0">
                <a:solidFill>
                  <a:srgbClr val="404040"/>
                </a:solidFill>
                <a:latin typeface="Microsoft Sans Serif"/>
                <a:cs typeface="Microsoft Sans Serif"/>
              </a:rPr>
              <a:t>)</a:t>
            </a:r>
            <a:r>
              <a:rPr lang="ru-RU" sz="2200" spc="-35" dirty="0" smtClean="0">
                <a:solidFill>
                  <a:srgbClr val="404040"/>
                </a:solidFill>
                <a:latin typeface="Microsoft Sans Serif"/>
                <a:cs typeface="Microsoft Sans Serif"/>
              </a:rPr>
              <a:t>. </a:t>
            </a:r>
          </a:p>
          <a:p>
            <a:pPr marL="355600" marR="5080" indent="-343535" algn="just">
              <a:spcBef>
                <a:spcPts val="994"/>
              </a:spcBef>
              <a:tabLst>
                <a:tab pos="2745105" algn="l"/>
                <a:tab pos="5432425" algn="l"/>
              </a:tabLst>
            </a:pPr>
            <a:r>
              <a:rPr lang="ru-RU" sz="2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lang="ru-RU" sz="2200" spc="-35" dirty="0" smtClean="0">
                <a:solidFill>
                  <a:srgbClr val="404040"/>
                </a:solidFill>
                <a:latin typeface="Microsoft Sans Serif"/>
                <a:cs typeface="Microsoft Sans Serif"/>
              </a:rPr>
              <a:t>   </a:t>
            </a:r>
            <a:r>
              <a:rPr lang="ru-RU" sz="2200" spc="-75" dirty="0" smtClean="0">
                <a:solidFill>
                  <a:srgbClr val="202C31"/>
                </a:solidFill>
                <a:latin typeface="Microsoft Sans Serif"/>
                <a:cs typeface="Microsoft Sans Serif"/>
              </a:rPr>
              <a:t>Дл</a:t>
            </a:r>
            <a:r>
              <a:rPr lang="ru-RU" sz="2200" spc="-55" dirty="0" smtClean="0">
                <a:solidFill>
                  <a:srgbClr val="202C31"/>
                </a:solidFill>
                <a:latin typeface="Microsoft Sans Serif"/>
                <a:cs typeface="Microsoft Sans Serif"/>
              </a:rPr>
              <a:t>я</a:t>
            </a:r>
            <a:r>
              <a:rPr lang="ru-RU" sz="2200" dirty="0" smtClean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lang="ru-RU" sz="2200" spc="-15" dirty="0" smtClean="0">
                <a:solidFill>
                  <a:srgbClr val="202C31"/>
                </a:solidFill>
                <a:latin typeface="Microsoft Sans Serif"/>
                <a:cs typeface="Microsoft Sans Serif"/>
              </a:rPr>
              <a:t>у</a:t>
            </a:r>
            <a:r>
              <a:rPr lang="ru-RU" sz="2200" spc="-10" dirty="0" smtClean="0">
                <a:solidFill>
                  <a:srgbClr val="202C31"/>
                </a:solidFill>
                <a:latin typeface="Microsoft Sans Serif"/>
                <a:cs typeface="Microsoft Sans Serif"/>
              </a:rPr>
              <a:t>ч</a:t>
            </a:r>
            <a:r>
              <a:rPr lang="ru-RU" sz="2200" spc="-5" dirty="0" smtClean="0">
                <a:solidFill>
                  <a:srgbClr val="202C31"/>
                </a:solidFill>
                <a:latin typeface="Microsoft Sans Serif"/>
                <a:cs typeface="Microsoft Sans Serif"/>
              </a:rPr>
              <a:t>ащи</a:t>
            </a:r>
            <a:r>
              <a:rPr lang="ru-RU" sz="2200" spc="-35" dirty="0" smtClean="0">
                <a:solidFill>
                  <a:srgbClr val="202C31"/>
                </a:solidFill>
                <a:latin typeface="Microsoft Sans Serif"/>
                <a:cs typeface="Microsoft Sans Serif"/>
              </a:rPr>
              <a:t>х</a:t>
            </a:r>
            <a:r>
              <a:rPr lang="ru-RU" sz="2200" spc="-5" dirty="0" smtClean="0">
                <a:solidFill>
                  <a:srgbClr val="202C31"/>
                </a:solidFill>
                <a:latin typeface="Microsoft Sans Serif"/>
                <a:cs typeface="Microsoft Sans Serif"/>
              </a:rPr>
              <a:t>ся с </a:t>
            </a:r>
            <a:r>
              <a:rPr lang="ru-RU" sz="2200" spc="-40" dirty="0" smtClean="0">
                <a:solidFill>
                  <a:srgbClr val="202C31"/>
                </a:solidFill>
                <a:latin typeface="Microsoft Sans Serif"/>
                <a:cs typeface="Microsoft Sans Serif"/>
              </a:rPr>
              <a:t>ОВЗ, </a:t>
            </a:r>
            <a:r>
              <a:rPr lang="ru-RU" sz="2200" spc="-5" dirty="0" smtClean="0">
                <a:solidFill>
                  <a:srgbClr val="202C31"/>
                </a:solidFill>
                <a:latin typeface="Microsoft Sans Serif"/>
                <a:cs typeface="Microsoft Sans Serif"/>
              </a:rPr>
              <a:t>инвалидов </a:t>
            </a:r>
            <a:r>
              <a:rPr lang="ru-RU" sz="2200" spc="-15" dirty="0" smtClean="0">
                <a:solidFill>
                  <a:srgbClr val="202C31"/>
                </a:solidFill>
                <a:latin typeface="Microsoft Sans Serif"/>
                <a:cs typeface="Microsoft Sans Serif"/>
              </a:rPr>
              <a:t>специализированный</a:t>
            </a:r>
            <a:r>
              <a:rPr lang="ru-RU" sz="2200" spc="70" dirty="0" smtClean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lang="ru-RU" sz="2200" spc="-15" dirty="0">
                <a:solidFill>
                  <a:srgbClr val="202C31"/>
                </a:solidFill>
                <a:latin typeface="Microsoft Sans Serif"/>
                <a:cs typeface="Microsoft Sans Serif"/>
              </a:rPr>
              <a:t>принцип</a:t>
            </a:r>
            <a:r>
              <a:rPr lang="ru-RU" sz="2200" spc="2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lang="ru-RU" sz="2200" spc="-25" dirty="0">
                <a:solidFill>
                  <a:srgbClr val="202C31"/>
                </a:solidFill>
                <a:latin typeface="Microsoft Sans Serif"/>
                <a:cs typeface="Microsoft Sans Serif"/>
              </a:rPr>
              <a:t>рассадки </a:t>
            </a:r>
            <a:r>
              <a:rPr lang="ru-RU" sz="2200" spc="-56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lang="ru-RU" sz="2200" spc="-20" dirty="0">
                <a:solidFill>
                  <a:srgbClr val="202C31"/>
                </a:solidFill>
                <a:latin typeface="Microsoft Sans Serif"/>
                <a:cs typeface="Microsoft Sans Serif"/>
              </a:rPr>
              <a:t>(подтверждение</a:t>
            </a:r>
            <a:r>
              <a:rPr lang="ru-RU" sz="2200" spc="7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lang="ru-RU" sz="2200" spc="-20" dirty="0">
                <a:solidFill>
                  <a:srgbClr val="202C31"/>
                </a:solidFill>
                <a:latin typeface="Microsoft Sans Serif"/>
                <a:cs typeface="Microsoft Sans Serif"/>
              </a:rPr>
              <a:t>документально</a:t>
            </a:r>
            <a:r>
              <a:rPr lang="ru-RU" sz="2200" spc="-20" dirty="0" smtClean="0">
                <a:solidFill>
                  <a:srgbClr val="202C31"/>
                </a:solidFill>
                <a:latin typeface="Microsoft Sans Serif"/>
                <a:cs typeface="Microsoft Sans Serif"/>
              </a:rPr>
              <a:t>).</a:t>
            </a:r>
            <a:endParaRPr lang="ru-RU" sz="2200" dirty="0">
              <a:latin typeface="Microsoft Sans Serif"/>
              <a:cs typeface="Microsoft Sans Serif"/>
            </a:endParaRPr>
          </a:p>
          <a:p>
            <a:pPr marL="355600" marR="5080" indent="-343535" algn="just">
              <a:spcBef>
                <a:spcPts val="994"/>
              </a:spcBef>
              <a:tabLst>
                <a:tab pos="2745105" algn="l"/>
                <a:tab pos="5432425" algn="l"/>
              </a:tabLst>
            </a:pPr>
            <a:endParaRPr lang="ru-RU" sz="2200" dirty="0">
              <a:latin typeface="Microsoft Sans Serif"/>
              <a:cs typeface="Microsoft Sans Serif"/>
            </a:endParaRPr>
          </a:p>
          <a:p>
            <a:pPr marL="355600" marR="5080" indent="-343535" algn="just">
              <a:spcBef>
                <a:spcPts val="994"/>
              </a:spcBef>
              <a:tabLst>
                <a:tab pos="2745105" algn="l"/>
                <a:tab pos="5432425" algn="l"/>
              </a:tabLst>
            </a:pPr>
            <a:endParaRPr lang="ru-RU" sz="2200" dirty="0">
              <a:latin typeface="Microsoft Sans Serif"/>
              <a:cs typeface="Microsoft Sans Serif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994"/>
              </a:spcBef>
              <a:tabLst>
                <a:tab pos="2745105" algn="l"/>
                <a:tab pos="5432425" algn="l"/>
              </a:tabLst>
            </a:pPr>
            <a:endParaRPr sz="22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06195" y="4391609"/>
            <a:ext cx="2791460" cy="2814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5600" algn="l"/>
                <a:tab pos="1524635" algn="l"/>
              </a:tabLst>
            </a:pPr>
            <a:r>
              <a:rPr sz="1750" spc="-16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endParaRPr sz="2200" dirty="0">
              <a:latin typeface="Microsoft Sans Serif"/>
              <a:cs typeface="Microsoft Sans Serif"/>
            </a:endParaRPr>
          </a:p>
        </p:txBody>
      </p:sp>
      <p:sp>
        <p:nvSpPr>
          <p:cNvPr id="18" name="Дата 1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D681C71-71E2-4300-8019-6AD9C3ED8A77}" type="datetime1">
              <a:rPr lang="ru-RU" smtClean="0"/>
              <a:t>19.01.2024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5597" y="1005078"/>
            <a:ext cx="6817995" cy="3439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8515">
              <a:lnSpc>
                <a:spcPct val="100000"/>
              </a:lnSpc>
              <a:spcBef>
                <a:spcPts val="95"/>
              </a:spcBef>
            </a:pPr>
            <a:r>
              <a:rPr sz="2800" b="1" spc="-55" dirty="0">
                <a:latin typeface="Arial"/>
                <a:cs typeface="Arial"/>
              </a:rPr>
              <a:t>Результаты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государственной</a:t>
            </a:r>
            <a:endParaRPr sz="2800">
              <a:latin typeface="Arial"/>
              <a:cs typeface="Arial"/>
            </a:endParaRPr>
          </a:p>
          <a:p>
            <a:pPr marL="12700" marR="5080" indent="452120">
              <a:lnSpc>
                <a:spcPct val="100000"/>
              </a:lnSpc>
            </a:pPr>
            <a:r>
              <a:rPr sz="2800" b="1" spc="-25" dirty="0">
                <a:latin typeface="Arial"/>
                <a:cs typeface="Arial"/>
              </a:rPr>
              <a:t>итоговой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аттестации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признаются 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удовлетворительными</a:t>
            </a:r>
            <a:r>
              <a:rPr sz="28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в </a:t>
            </a:r>
            <a:r>
              <a:rPr sz="2800" b="1" spc="-15" dirty="0">
                <a:latin typeface="Arial"/>
                <a:cs typeface="Arial"/>
              </a:rPr>
              <a:t>случае,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если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800" b="1" spc="-15" dirty="0">
                <a:latin typeface="Arial"/>
                <a:cs typeface="Arial"/>
              </a:rPr>
              <a:t>выпускник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по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обязательным</a:t>
            </a:r>
            <a:endParaRPr sz="2800">
              <a:latin typeface="Arial"/>
              <a:cs typeface="Arial"/>
            </a:endParaRPr>
          </a:p>
          <a:p>
            <a:pPr marL="55244" marR="46990" indent="-1270" algn="ctr">
              <a:lnSpc>
                <a:spcPct val="100000"/>
              </a:lnSpc>
            </a:pPr>
            <a:r>
              <a:rPr sz="2800" b="1" spc="-10" dirty="0">
                <a:latin typeface="Arial"/>
                <a:cs typeface="Arial"/>
              </a:rPr>
              <a:t>общеобразовательным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предметам 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(русский</a:t>
            </a:r>
            <a:r>
              <a:rPr sz="28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язык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и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математика)</a:t>
            </a:r>
            <a:r>
              <a:rPr sz="2800" b="1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при 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сдаче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ЕГЭ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набрал </a:t>
            </a:r>
            <a:r>
              <a:rPr sz="2800" b="1" spc="-25" dirty="0">
                <a:latin typeface="Arial"/>
                <a:cs typeface="Arial"/>
              </a:rPr>
              <a:t>количество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баллов </a:t>
            </a:r>
            <a:r>
              <a:rPr sz="2800" b="1" spc="-760" dirty="0"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не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ниже</a:t>
            </a:r>
            <a:r>
              <a:rPr sz="2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минимального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6D2170E-4FA4-4A01-B6FB-AAF1D7CAE3DC}" type="datetime1">
              <a:rPr lang="ru-RU" smtClean="0"/>
              <a:t>19.01.2024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0655" y="790447"/>
            <a:ext cx="788035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7995" marR="459105" indent="635" algn="ctr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Arial"/>
                <a:cs typeface="Arial"/>
              </a:rPr>
              <a:t>Возможна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перепроверка</a:t>
            </a:r>
            <a:r>
              <a:rPr sz="2400" b="1" spc="-15" dirty="0">
                <a:latin typeface="Arial"/>
                <a:cs typeface="Arial"/>
              </a:rPr>
              <a:t> отдельных </a:t>
            </a:r>
            <a:r>
              <a:rPr sz="2400" b="1" spc="-10" dirty="0">
                <a:latin typeface="Arial"/>
                <a:cs typeface="Arial"/>
              </a:rPr>
              <a:t> экзаменационных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работ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до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1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марта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года, </a:t>
            </a:r>
            <a:r>
              <a:rPr sz="2400" b="1" spc="-15" dirty="0">
                <a:latin typeface="Arial"/>
                <a:cs typeface="Arial"/>
              </a:rPr>
              <a:t> следующего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за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годом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проведения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экзамена 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Отслеживание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участников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ГИА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«зоны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риска».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285115" marR="276225" algn="ctr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При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выявлении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до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1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марта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года,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следующего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за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годом</a:t>
            </a:r>
            <a:r>
              <a:rPr sz="2400" b="1" spc="-10" dirty="0">
                <a:latin typeface="Arial"/>
                <a:cs typeface="Arial"/>
              </a:rPr>
              <a:t> проведения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экзамена,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Рособрнадзором 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случаев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нарушения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Порядка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участниками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ЕГЭ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после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официального </a:t>
            </a:r>
            <a:r>
              <a:rPr sz="2400" b="1" dirty="0">
                <a:latin typeface="Arial"/>
                <a:cs typeface="Arial"/>
              </a:rPr>
              <a:t>дня </a:t>
            </a:r>
            <a:r>
              <a:rPr sz="2400" b="1" spc="-15" dirty="0">
                <a:latin typeface="Arial"/>
                <a:cs typeface="Arial"/>
              </a:rPr>
              <a:t>объявления</a:t>
            </a:r>
            <a:r>
              <a:rPr sz="2400" b="1" dirty="0">
                <a:latin typeface="Arial"/>
                <a:cs typeface="Arial"/>
              </a:rPr>
              <a:t> их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spc="-40" dirty="0">
                <a:latin typeface="Arial"/>
                <a:cs typeface="Arial"/>
              </a:rPr>
              <a:t>результатов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председатель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ГЭК</a:t>
            </a:r>
            <a:r>
              <a:rPr sz="2400" b="1" spc="-10" dirty="0">
                <a:latin typeface="Arial"/>
                <a:cs typeface="Arial"/>
              </a:rPr>
              <a:t> принимает</a:t>
            </a:r>
            <a:r>
              <a:rPr sz="2400" b="1" spc="-5" dirty="0">
                <a:latin typeface="Arial"/>
                <a:cs typeface="Arial"/>
              </a:rPr>
              <a:t> решение</a:t>
            </a:r>
            <a:endParaRPr sz="2400">
              <a:latin typeface="Arial"/>
              <a:cs typeface="Arial"/>
            </a:endParaRPr>
          </a:p>
          <a:p>
            <a:pPr marL="184785" marR="177165" algn="ctr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приостановке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действия</a:t>
            </a:r>
            <a:r>
              <a:rPr sz="24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указанных</a:t>
            </a:r>
            <a:r>
              <a:rPr sz="24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результатов </a:t>
            </a:r>
            <a:r>
              <a:rPr sz="2400" b="1" spc="-6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до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выяснения </a:t>
            </a:r>
            <a:r>
              <a:rPr sz="2400" b="1" spc="-15" dirty="0">
                <a:latin typeface="Arial"/>
                <a:cs typeface="Arial"/>
              </a:rPr>
              <a:t>обстоятельств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BA80DFF-0F17-4FC1-A4EE-A1526598E4FC}" type="datetime1">
              <a:rPr lang="ru-RU" smtClean="0"/>
              <a:t>19.01.2024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20356" y="0"/>
            <a:ext cx="4772660" cy="6863715"/>
            <a:chOff x="7420356" y="0"/>
            <a:chExt cx="4772660" cy="6863715"/>
          </a:xfrm>
        </p:grpSpPr>
        <p:sp>
          <p:nvSpPr>
            <p:cNvPr id="4" name="object 4"/>
            <p:cNvSpPr/>
            <p:nvPr/>
          </p:nvSpPr>
          <p:spPr>
            <a:xfrm>
              <a:off x="7424928" y="3681984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2344" y="3590544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49604" y="111760"/>
            <a:ext cx="6478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35" dirty="0">
                <a:solidFill>
                  <a:srgbClr val="2A500F"/>
                </a:solidFill>
                <a:latin typeface="Times New Roman"/>
                <a:cs typeface="Times New Roman"/>
              </a:rPr>
              <a:t>Итоговая</a:t>
            </a:r>
            <a:r>
              <a:rPr sz="3600" i="0" spc="-25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spc="-20" dirty="0">
                <a:solidFill>
                  <a:srgbClr val="2A500F"/>
                </a:solidFill>
                <a:latin typeface="Times New Roman"/>
                <a:cs typeface="Times New Roman"/>
              </a:rPr>
              <a:t>отметка</a:t>
            </a:r>
            <a:r>
              <a:rPr sz="3600" i="0" spc="-15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spc="-5" dirty="0">
                <a:solidFill>
                  <a:srgbClr val="2A500F"/>
                </a:solidFill>
                <a:latin typeface="Times New Roman"/>
                <a:cs typeface="Times New Roman"/>
              </a:rPr>
              <a:t>(в</a:t>
            </a:r>
            <a:r>
              <a:rPr sz="3600" i="0" spc="-10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spc="-15" dirty="0">
                <a:solidFill>
                  <a:srgbClr val="2A500F"/>
                </a:solidFill>
                <a:latin typeface="Times New Roman"/>
                <a:cs typeface="Times New Roman"/>
              </a:rPr>
              <a:t>аттестате)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2087" y="1578051"/>
            <a:ext cx="8987155" cy="3102772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55600" marR="5080" indent="-342900" algn="just">
              <a:spcBef>
                <a:spcPts val="655"/>
              </a:spcBef>
            </a:pPr>
            <a:r>
              <a:rPr sz="1900" spc="-17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spc="-16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6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Итоговая</a:t>
            </a:r>
            <a:r>
              <a:rPr sz="2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отметка</a:t>
            </a:r>
            <a:r>
              <a:rPr sz="2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6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среднее</a:t>
            </a:r>
            <a:r>
              <a:rPr sz="2600" b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арифметическое</a:t>
            </a:r>
            <a:r>
              <a:rPr sz="2600" b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b="1" spc="-25" dirty="0">
                <a:solidFill>
                  <a:srgbClr val="61170D"/>
                </a:solidFill>
                <a:latin typeface="Times New Roman"/>
                <a:cs typeface="Times New Roman"/>
              </a:rPr>
              <a:t>полугодовых</a:t>
            </a:r>
            <a:r>
              <a:rPr sz="2600" b="1" spc="-20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61170D"/>
                </a:solidFill>
                <a:latin typeface="Times New Roman"/>
                <a:cs typeface="Times New Roman"/>
              </a:rPr>
              <a:t>и </a:t>
            </a:r>
            <a:r>
              <a:rPr sz="2600" b="1" spc="5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600" b="1" spc="-30" dirty="0">
                <a:solidFill>
                  <a:srgbClr val="61170D"/>
                </a:solidFill>
                <a:latin typeface="Times New Roman"/>
                <a:cs typeface="Times New Roman"/>
              </a:rPr>
              <a:t>годовых </a:t>
            </a:r>
            <a:r>
              <a:rPr sz="2600" b="1" spc="-15" dirty="0">
                <a:solidFill>
                  <a:srgbClr val="61170D"/>
                </a:solidFill>
                <a:latin typeface="Times New Roman"/>
                <a:cs typeface="Times New Roman"/>
              </a:rPr>
              <a:t>отметок </a:t>
            </a:r>
            <a:r>
              <a:rPr sz="2600" b="1" spc="-5" dirty="0">
                <a:solidFill>
                  <a:srgbClr val="61170D"/>
                </a:solidFill>
                <a:latin typeface="Times New Roman"/>
                <a:cs typeface="Times New Roman"/>
              </a:rPr>
              <a:t>за </a:t>
            </a:r>
            <a:r>
              <a:rPr sz="2600" b="1" spc="5" dirty="0">
                <a:solidFill>
                  <a:srgbClr val="61170D"/>
                </a:solidFill>
                <a:latin typeface="Times New Roman"/>
                <a:cs typeface="Times New Roman"/>
              </a:rPr>
              <a:t>10 </a:t>
            </a:r>
            <a:r>
              <a:rPr sz="2600" b="1" dirty="0">
                <a:solidFill>
                  <a:srgbClr val="61170D"/>
                </a:solidFill>
                <a:latin typeface="Times New Roman"/>
                <a:cs typeface="Times New Roman"/>
              </a:rPr>
              <a:t>и </a:t>
            </a:r>
            <a:r>
              <a:rPr sz="2600" b="1" spc="-70" dirty="0">
                <a:solidFill>
                  <a:srgbClr val="61170D"/>
                </a:solidFill>
                <a:latin typeface="Times New Roman"/>
                <a:cs typeface="Times New Roman"/>
              </a:rPr>
              <a:t>11 </a:t>
            </a:r>
            <a:r>
              <a:rPr sz="2600" b="1" spc="-5" dirty="0" err="1">
                <a:solidFill>
                  <a:srgbClr val="61170D"/>
                </a:solidFill>
                <a:latin typeface="Times New Roman"/>
                <a:cs typeface="Times New Roman"/>
              </a:rPr>
              <a:t>классы</a:t>
            </a:r>
            <a:r>
              <a:rPr sz="2600" b="1" spc="-5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endParaRPr lang="ru-RU" sz="2600" b="1" spc="-5" dirty="0" smtClean="0">
              <a:solidFill>
                <a:srgbClr val="61170D"/>
              </a:solidFill>
              <a:latin typeface="Times New Roman"/>
              <a:cs typeface="Times New Roman"/>
            </a:endParaRPr>
          </a:p>
          <a:p>
            <a:pPr marL="355600" marR="5080" indent="-342900" algn="just">
              <a:spcBef>
                <a:spcPts val="655"/>
              </a:spcBef>
            </a:pPr>
            <a:r>
              <a:rPr lang="ru-RU" sz="2600" b="1" spc="-5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lang="ru-RU" sz="2600" b="1" spc="-5" dirty="0" smtClean="0">
                <a:solidFill>
                  <a:srgbClr val="61170D"/>
                </a:solidFill>
                <a:latin typeface="Times New Roman"/>
                <a:cs typeface="Times New Roman"/>
              </a:rPr>
              <a:t>    </a:t>
            </a:r>
            <a:r>
              <a:rPr sz="2600" b="1" dirty="0" smtClean="0">
                <a:solidFill>
                  <a:srgbClr val="61170D"/>
                </a:solidFill>
                <a:latin typeface="Times New Roman"/>
                <a:cs typeface="Times New Roman"/>
              </a:rPr>
              <a:t>(</a:t>
            </a:r>
            <a:r>
              <a:rPr sz="2600" b="1" dirty="0">
                <a:solidFill>
                  <a:srgbClr val="61170D"/>
                </a:solidFill>
                <a:latin typeface="Times New Roman"/>
                <a:cs typeface="Times New Roman"/>
              </a:rPr>
              <a:t>правило </a:t>
            </a:r>
            <a:r>
              <a:rPr sz="2600" b="1" spc="-20" dirty="0">
                <a:solidFill>
                  <a:srgbClr val="61170D"/>
                </a:solidFill>
                <a:latin typeface="Times New Roman"/>
                <a:cs typeface="Times New Roman"/>
              </a:rPr>
              <a:t>математического </a:t>
            </a:r>
            <a:r>
              <a:rPr sz="2600" b="1" spc="-15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600" b="1" spc="-20" dirty="0">
                <a:solidFill>
                  <a:srgbClr val="61170D"/>
                </a:solidFill>
                <a:latin typeface="Times New Roman"/>
                <a:cs typeface="Times New Roman"/>
              </a:rPr>
              <a:t>округления)</a:t>
            </a:r>
            <a:endParaRPr sz="2600" b="1" dirty="0">
              <a:latin typeface="Times New Roman"/>
              <a:cs typeface="Times New Roman"/>
            </a:endParaRPr>
          </a:p>
          <a:p>
            <a:pPr marL="355600" marR="5080" indent="-342900" algn="just">
              <a:spcBef>
                <a:spcPts val="1000"/>
              </a:spcBef>
            </a:pPr>
            <a:r>
              <a:rPr sz="2600" b="1" spc="-17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600" b="1" spc="-16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Аттестат </a:t>
            </a:r>
            <a:r>
              <a:rPr sz="2600" b="1" dirty="0">
                <a:latin typeface="Times New Roman"/>
                <a:cs typeface="Times New Roman"/>
              </a:rPr>
              <a:t>о </a:t>
            </a:r>
            <a:r>
              <a:rPr sz="2600" b="1" spc="-5" dirty="0">
                <a:latin typeface="Times New Roman"/>
                <a:cs typeface="Times New Roman"/>
              </a:rPr>
              <a:t>среднем </a:t>
            </a:r>
            <a:r>
              <a:rPr sz="2600" b="1" dirty="0">
                <a:latin typeface="Times New Roman"/>
                <a:cs typeface="Times New Roman"/>
              </a:rPr>
              <a:t>общем </a:t>
            </a:r>
            <a:r>
              <a:rPr sz="2600" b="1" spc="-5" dirty="0">
                <a:latin typeface="Times New Roman"/>
                <a:cs typeface="Times New Roman"/>
              </a:rPr>
              <a:t>образовании </a:t>
            </a:r>
            <a:r>
              <a:rPr sz="2600" b="1" dirty="0">
                <a:latin typeface="Times New Roman"/>
                <a:cs typeface="Times New Roman"/>
              </a:rPr>
              <a:t>и </a:t>
            </a:r>
            <a:r>
              <a:rPr sz="2600" b="1" spc="-15" dirty="0">
                <a:latin typeface="Times New Roman"/>
                <a:cs typeface="Times New Roman"/>
              </a:rPr>
              <a:t>приложение </a:t>
            </a:r>
            <a:r>
              <a:rPr sz="2600" b="1" dirty="0">
                <a:latin typeface="Times New Roman"/>
                <a:cs typeface="Times New Roman"/>
              </a:rPr>
              <a:t>к </a:t>
            </a:r>
            <a:r>
              <a:rPr sz="2600" b="1" spc="-5" dirty="0">
                <a:latin typeface="Times New Roman"/>
                <a:cs typeface="Times New Roman"/>
              </a:rPr>
              <a:t>нему </a:t>
            </a:r>
            <a:r>
              <a:rPr sz="2600" b="1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выдаются</a:t>
            </a:r>
            <a:r>
              <a:rPr sz="2600" b="1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лицам,</a:t>
            </a:r>
            <a:r>
              <a:rPr sz="2600" b="1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завершившим</a:t>
            </a:r>
            <a:r>
              <a:rPr sz="2600" b="1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обучение</a:t>
            </a:r>
            <a:r>
              <a:rPr sz="2600" b="1" spc="-1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по</a:t>
            </a:r>
            <a:r>
              <a:rPr sz="2600" b="1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образовательным </a:t>
            </a:r>
            <a:r>
              <a:rPr sz="2600" b="1" spc="-5" dirty="0">
                <a:latin typeface="Times New Roman"/>
                <a:cs typeface="Times New Roman"/>
              </a:rPr>
              <a:t> программам</a:t>
            </a:r>
            <a:r>
              <a:rPr sz="2600" b="1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среднего</a:t>
            </a:r>
            <a:r>
              <a:rPr sz="2600" b="1" spc="-10" dirty="0">
                <a:latin typeface="Times New Roman"/>
                <a:cs typeface="Times New Roman"/>
              </a:rPr>
              <a:t> общего</a:t>
            </a:r>
            <a:r>
              <a:rPr sz="2600" b="1" spc="-5" dirty="0">
                <a:latin typeface="Times New Roman"/>
                <a:cs typeface="Times New Roman"/>
              </a:rPr>
              <a:t> образования</a:t>
            </a:r>
            <a:r>
              <a:rPr sz="2600" b="1" dirty="0"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26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успешно </a:t>
            </a:r>
            <a:r>
              <a:rPr sz="2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прошедшим</a:t>
            </a:r>
            <a:r>
              <a:rPr sz="26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ГИА</a:t>
            </a:r>
            <a:endParaRPr sz="2600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546C3DB-E983-4310-AE53-779C0CBC649A}" type="datetime1">
              <a:rPr lang="ru-RU" smtClean="0"/>
              <a:t>19.01.2024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20356" y="0"/>
            <a:ext cx="4772660" cy="6863715"/>
            <a:chOff x="7420356" y="0"/>
            <a:chExt cx="4772660" cy="6863715"/>
          </a:xfrm>
        </p:grpSpPr>
        <p:sp>
          <p:nvSpPr>
            <p:cNvPr id="4" name="object 4"/>
            <p:cNvSpPr/>
            <p:nvPr/>
          </p:nvSpPr>
          <p:spPr>
            <a:xfrm>
              <a:off x="7424928" y="3681984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2344" y="3590544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49604" y="0"/>
            <a:ext cx="6478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35" dirty="0">
                <a:solidFill>
                  <a:srgbClr val="2A500F"/>
                </a:solidFill>
                <a:latin typeface="Times New Roman"/>
                <a:cs typeface="Times New Roman"/>
              </a:rPr>
              <a:t>Итоговая</a:t>
            </a:r>
            <a:r>
              <a:rPr sz="3600" i="0" spc="-25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spc="-20" dirty="0">
                <a:solidFill>
                  <a:srgbClr val="2A500F"/>
                </a:solidFill>
                <a:latin typeface="Times New Roman"/>
                <a:cs typeface="Times New Roman"/>
              </a:rPr>
              <a:t>отметка</a:t>
            </a:r>
            <a:r>
              <a:rPr sz="3600" i="0" spc="-15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spc="-5" dirty="0">
                <a:solidFill>
                  <a:srgbClr val="2A500F"/>
                </a:solidFill>
                <a:latin typeface="Times New Roman"/>
                <a:cs typeface="Times New Roman"/>
              </a:rPr>
              <a:t>(в</a:t>
            </a:r>
            <a:r>
              <a:rPr sz="3600" i="0" spc="-10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spc="-15" dirty="0">
                <a:solidFill>
                  <a:srgbClr val="2A500F"/>
                </a:solidFill>
                <a:latin typeface="Times New Roman"/>
                <a:cs typeface="Times New Roman"/>
              </a:rPr>
              <a:t>аттестате)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9110" y="1146428"/>
            <a:ext cx="8989695" cy="4277453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 algn="just">
              <a:spcBef>
                <a:spcPts val="675"/>
              </a:spcBef>
            </a:pPr>
            <a:r>
              <a:rPr sz="1900" spc="-17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spc="26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Аттестат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среднем общем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образовании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отличием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и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приложение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к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нему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выдаются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выпускникам,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завершившим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обучение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по </a:t>
            </a:r>
            <a:r>
              <a:rPr sz="2400" spc="-5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образовательным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программам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среднего</a:t>
            </a:r>
            <a:r>
              <a:rPr sz="2400" spc="5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общего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образования,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имеющим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61170D"/>
                </a:solidFill>
                <a:latin typeface="Times New Roman"/>
                <a:cs typeface="Times New Roman"/>
              </a:rPr>
              <a:t>итоговые</a:t>
            </a:r>
            <a:r>
              <a:rPr sz="2400" b="1" spc="-20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61170D"/>
                </a:solidFill>
                <a:latin typeface="Times New Roman"/>
                <a:cs typeface="Times New Roman"/>
              </a:rPr>
              <a:t>отметки</a:t>
            </a:r>
            <a:r>
              <a:rPr sz="2400" b="1" spc="-5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61170D"/>
                </a:solidFill>
                <a:latin typeface="Times New Roman"/>
                <a:cs typeface="Times New Roman"/>
              </a:rPr>
              <a:t>«отлично»</a:t>
            </a:r>
            <a:r>
              <a:rPr sz="2400" b="1" spc="-10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61170D"/>
                </a:solidFill>
                <a:latin typeface="Times New Roman"/>
                <a:cs typeface="Times New Roman"/>
              </a:rPr>
              <a:t>по</a:t>
            </a:r>
            <a:r>
              <a:rPr sz="2400" b="1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61170D"/>
                </a:solidFill>
                <a:latin typeface="Times New Roman"/>
                <a:cs typeface="Times New Roman"/>
              </a:rPr>
              <a:t>всем</a:t>
            </a:r>
            <a:r>
              <a:rPr sz="2400" b="1" spc="15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1170D"/>
                </a:solidFill>
                <a:latin typeface="Times New Roman"/>
                <a:cs typeface="Times New Roman"/>
              </a:rPr>
              <a:t>учебным </a:t>
            </a:r>
            <a:r>
              <a:rPr sz="2400" b="1" spc="5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61170D"/>
                </a:solidFill>
                <a:latin typeface="Times New Roman"/>
                <a:cs typeface="Times New Roman"/>
              </a:rPr>
              <a:t>предметам </a:t>
            </a:r>
            <a:r>
              <a:rPr sz="2400" b="1" spc="-10" dirty="0">
                <a:solidFill>
                  <a:srgbClr val="61170D"/>
                </a:solidFill>
                <a:latin typeface="Times New Roman"/>
                <a:cs typeface="Times New Roman"/>
              </a:rPr>
              <a:t>учебного </a:t>
            </a:r>
            <a:r>
              <a:rPr sz="2400" b="1" spc="-5" dirty="0">
                <a:solidFill>
                  <a:srgbClr val="61170D"/>
                </a:solidFill>
                <a:latin typeface="Times New Roman"/>
                <a:cs typeface="Times New Roman"/>
              </a:rPr>
              <a:t>плана, </a:t>
            </a:r>
            <a:r>
              <a:rPr sz="2400" b="1" spc="-10" dirty="0">
                <a:solidFill>
                  <a:srgbClr val="61170D"/>
                </a:solidFill>
                <a:latin typeface="Times New Roman"/>
                <a:cs typeface="Times New Roman"/>
              </a:rPr>
              <a:t>изучавшимся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на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уровне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среднего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общего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образования,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успешно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прошедшим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ГИА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(без</a:t>
            </a:r>
            <a:r>
              <a:rPr sz="24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учета </a:t>
            </a:r>
            <a:r>
              <a:rPr sz="2400" spc="-5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u="heavy" spc="-3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результатов,</a:t>
            </a:r>
            <a:r>
              <a:rPr sz="2400" u="heavy" spc="-2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полученных</a:t>
            </a:r>
            <a:r>
              <a:rPr sz="24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при</a:t>
            </a:r>
            <a:r>
              <a:rPr sz="24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прохождении</a:t>
            </a:r>
            <a:r>
              <a:rPr sz="2400" u="heavy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повторной</a:t>
            </a:r>
            <a:r>
              <a:rPr sz="2400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ГИА)</a:t>
            </a:r>
            <a:r>
              <a:rPr sz="24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и 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набравшим:</a:t>
            </a:r>
            <a:endParaRPr sz="2400" dirty="0">
              <a:latin typeface="Times New Roman"/>
              <a:cs typeface="Times New Roman"/>
            </a:endParaRPr>
          </a:p>
          <a:p>
            <a:pPr marL="355600" marR="5080" indent="114300" algn="just">
              <a:spcBef>
                <a:spcPts val="1000"/>
              </a:spcBef>
            </a:pPr>
            <a:r>
              <a:rPr sz="2400" u="heavy" spc="-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не менее </a:t>
            </a:r>
            <a:r>
              <a:rPr sz="2400" u="heavy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70 </a:t>
            </a:r>
            <a:r>
              <a:rPr sz="2400" u="heavy" spc="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баллов </a:t>
            </a:r>
            <a:r>
              <a:rPr sz="2400" u="heavy" spc="-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на </a:t>
            </a:r>
            <a:r>
              <a:rPr sz="2400" u="heavy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ЕГЭ </a:t>
            </a:r>
            <a:r>
              <a:rPr sz="2400" u="heavy" spc="-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соответственно по </a:t>
            </a:r>
            <a:r>
              <a:rPr sz="2400" u="heavy" spc="-30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русскому </a:t>
            </a:r>
            <a:r>
              <a:rPr sz="2400" u="heavy" spc="-1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языку </a:t>
            </a:r>
            <a:r>
              <a:rPr sz="2400" u="heavy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и </a:t>
            </a:r>
            <a:r>
              <a:rPr sz="2400" spc="5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u="heavy" spc="-2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математике</a:t>
            </a:r>
            <a:r>
              <a:rPr sz="2400" u="heavy" spc="-20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10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профильного</a:t>
            </a:r>
            <a:r>
              <a:rPr sz="2400" u="heavy" spc="-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уровня</a:t>
            </a:r>
            <a:r>
              <a:rPr sz="2400" u="heavy" spc="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или</a:t>
            </a:r>
            <a:r>
              <a:rPr sz="2400" u="heavy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5</a:t>
            </a:r>
            <a:r>
              <a:rPr sz="2400" u="heavy" spc="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баллов</a:t>
            </a:r>
            <a:r>
              <a:rPr sz="2400" u="heavy" spc="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sz="2400" u="heavy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ЕГЭ</a:t>
            </a:r>
            <a:r>
              <a:rPr sz="2400" u="heavy" spc="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по </a:t>
            </a:r>
            <a:r>
              <a:rPr sz="2400" spc="-585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u="heavy" spc="-2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математике</a:t>
            </a:r>
            <a:r>
              <a:rPr sz="2400" u="heavy" spc="-30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1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базового</a:t>
            </a:r>
            <a:r>
              <a:rPr sz="2400" u="heavy" spc="10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уровня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F079D74-F226-4B61-8850-F663AA6B6EE9}" type="datetime1">
              <a:rPr lang="ru-RU" smtClean="0"/>
              <a:t>19.01.2024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4928" y="0"/>
            <a:ext cx="4767667" cy="6858888"/>
            <a:chOff x="7424928" y="0"/>
            <a:chExt cx="4767667" cy="6858888"/>
          </a:xfrm>
        </p:grpSpPr>
        <p:sp>
          <p:nvSpPr>
            <p:cNvPr id="3" name="object 3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24928" y="3681983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2344" y="3590543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334005" y="0"/>
            <a:ext cx="59588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i="0" spc="-25" dirty="0">
                <a:solidFill>
                  <a:srgbClr val="2A500F"/>
                </a:solidFill>
                <a:latin typeface="Times New Roman"/>
                <a:cs typeface="Times New Roman"/>
              </a:rPr>
              <a:t>Выдача</a:t>
            </a:r>
            <a:r>
              <a:rPr sz="3600" i="0" spc="-35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spc="-10" dirty="0">
                <a:solidFill>
                  <a:srgbClr val="2A500F"/>
                </a:solidFill>
                <a:latin typeface="Times New Roman"/>
                <a:cs typeface="Times New Roman"/>
              </a:rPr>
              <a:t>медали</a:t>
            </a:r>
            <a:endParaRPr sz="36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600" i="0" dirty="0">
                <a:solidFill>
                  <a:srgbClr val="2A500F"/>
                </a:solidFill>
                <a:latin typeface="Times New Roman"/>
                <a:cs typeface="Times New Roman"/>
              </a:rPr>
              <a:t>«За</a:t>
            </a:r>
            <a:r>
              <a:rPr sz="3600" i="0" spc="-20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dirty="0">
                <a:solidFill>
                  <a:srgbClr val="2A500F"/>
                </a:solidFill>
                <a:latin typeface="Times New Roman"/>
                <a:cs typeface="Times New Roman"/>
              </a:rPr>
              <a:t>особые</a:t>
            </a:r>
            <a:r>
              <a:rPr sz="3600" i="0" spc="-5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spc="-30" dirty="0">
                <a:solidFill>
                  <a:srgbClr val="2A500F"/>
                </a:solidFill>
                <a:latin typeface="Times New Roman"/>
                <a:cs typeface="Times New Roman"/>
              </a:rPr>
              <a:t>успехи</a:t>
            </a:r>
            <a:r>
              <a:rPr sz="3600" i="0" dirty="0">
                <a:solidFill>
                  <a:srgbClr val="2A500F"/>
                </a:solidFill>
                <a:latin typeface="Times New Roman"/>
                <a:cs typeface="Times New Roman"/>
              </a:rPr>
              <a:t> в</a:t>
            </a:r>
            <a:r>
              <a:rPr sz="3600" i="0" spc="-20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spc="-5" dirty="0">
                <a:solidFill>
                  <a:srgbClr val="2A500F"/>
                </a:solidFill>
                <a:latin typeface="Times New Roman"/>
                <a:cs typeface="Times New Roman"/>
              </a:rPr>
              <a:t>учении»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38" y="1219200"/>
            <a:ext cx="11464864" cy="7213898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622300" marR="5080" indent="-609600" algn="just">
              <a:lnSpc>
                <a:spcPct val="80000"/>
              </a:lnSpc>
              <a:spcBef>
                <a:spcPts val="585"/>
              </a:spcBef>
              <a:buFont typeface="Wingdings" panose="05000000000000000000" pitchFamily="2" charset="2"/>
              <a:buChar char="Ø"/>
            </a:pPr>
            <a:r>
              <a:rPr sz="1600" spc="-155" dirty="0" smtClean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pc="-5" dirty="0" err="1">
                <a:solidFill>
                  <a:srgbClr val="404040"/>
                </a:solidFill>
                <a:latin typeface="Trebuchet MS"/>
                <a:cs typeface="Trebuchet MS"/>
              </a:rPr>
              <a:t>Медаль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rebuchet MS"/>
                <a:cs typeface="Trebuchet MS"/>
              </a:rPr>
              <a:t>«За особые успехи в учении» </a:t>
            </a:r>
            <a:r>
              <a:rPr lang="en-US" b="1" dirty="0" smtClean="0">
                <a:solidFill>
                  <a:srgbClr val="C00000"/>
                </a:solidFill>
                <a:latin typeface="Trebuchet MS"/>
                <a:cs typeface="Trebuchet MS"/>
              </a:rPr>
              <a:t>I </a:t>
            </a:r>
            <a:r>
              <a:rPr lang="ru-RU" b="1" dirty="0" smtClean="0">
                <a:solidFill>
                  <a:srgbClr val="C00000"/>
                </a:solidFill>
                <a:latin typeface="Trebuchet MS"/>
                <a:cs typeface="Trebuchet MS"/>
              </a:rPr>
              <a:t>степени </a:t>
            </a:r>
            <a:r>
              <a:rPr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вручается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лицам,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завершившим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освоение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образовательных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программ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среднего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>
                <a:solidFill>
                  <a:srgbClr val="404040"/>
                </a:solidFill>
                <a:latin typeface="Trebuchet MS"/>
                <a:cs typeface="Trebuchet MS"/>
              </a:rPr>
              <a:t>общего</a:t>
            </a:r>
            <a:r>
              <a:rPr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образования</a:t>
            </a:r>
            <a:r>
              <a:rPr lang="ru-RU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в организациях, осуществляющих образовательную деятельность по имеющим </a:t>
            </a:r>
            <a:r>
              <a:rPr lang="ru-RU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гос.аккредитацию</a:t>
            </a:r>
            <a:r>
              <a:rPr lang="ru-RU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образовательным программам среднего общего образования,</a:t>
            </a:r>
            <a:r>
              <a:rPr spc="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имеющим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итоговые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оценки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успеваемости «отлично»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по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всем учебным предметам, изучавшимся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соответствии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с</a:t>
            </a:r>
            <a:r>
              <a:rPr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учебным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планом,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dirty="0" smtClean="0">
                <a:solidFill>
                  <a:srgbClr val="404040"/>
                </a:solidFill>
                <a:latin typeface="Trebuchet MS"/>
                <a:cs typeface="Trebuchet MS"/>
              </a:rPr>
              <a:t> успешно прошедшим государственную итоговую аттестацию (без учета результатов, полученных при прохождении повторно ГИА) и набравшим:</a:t>
            </a:r>
          </a:p>
          <a:p>
            <a:pPr marL="1079500" marR="5080" lvl="1" indent="-609600" algn="just">
              <a:lnSpc>
                <a:spcPct val="80000"/>
              </a:lnSpc>
              <a:spcBef>
                <a:spcPts val="585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  <a:latin typeface="Trebuchet MS"/>
                <a:cs typeface="Trebuchet MS"/>
              </a:rPr>
              <a:t>Не менее 70 баллов на ЕГЭ по учебному предмету «Русский язык» и не менее 70 баллов на ЕГЭ по одному из сдаваемых учебных предметов, либо 5 баллов на ЕГЭ по учебному предмету «Математика» базового уровня (для выпускников, сдающих только учебные предметы «Русский язык» и «Математика» базового уровня);</a:t>
            </a:r>
          </a:p>
          <a:p>
            <a:pPr marL="622300" marR="5080" indent="-609600" algn="just">
              <a:lnSpc>
                <a:spcPct val="80000"/>
              </a:lnSpc>
              <a:spcBef>
                <a:spcPts val="585"/>
              </a:spcBef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ru-RU" spc="-5" dirty="0">
                <a:solidFill>
                  <a:srgbClr val="404040"/>
                </a:solidFill>
                <a:latin typeface="Trebuchet MS"/>
                <a:cs typeface="Trebuchet MS"/>
              </a:rPr>
              <a:t>Медаль</a:t>
            </a:r>
            <a:r>
              <a:rPr lang="ru-RU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rebuchet MS"/>
                <a:cs typeface="Trebuchet MS"/>
              </a:rPr>
              <a:t>«За особые успехи в учении» </a:t>
            </a:r>
            <a:r>
              <a:rPr lang="ru-RU" b="1" dirty="0" smtClean="0">
                <a:solidFill>
                  <a:srgbClr val="C00000"/>
                </a:solidFill>
                <a:latin typeface="Trebuchet MS"/>
                <a:cs typeface="Trebuchet MS"/>
              </a:rPr>
              <a:t>I</a:t>
            </a:r>
            <a:r>
              <a:rPr lang="en-US" b="1" dirty="0" smtClean="0">
                <a:solidFill>
                  <a:srgbClr val="C00000"/>
                </a:solidFill>
                <a:latin typeface="Trebuchet MS"/>
                <a:cs typeface="Trebuchet MS"/>
              </a:rPr>
              <a:t>I</a:t>
            </a:r>
            <a:r>
              <a:rPr lang="ru-RU" b="1" dirty="0" smtClean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rebuchet MS"/>
                <a:cs typeface="Trebuchet MS"/>
              </a:rPr>
              <a:t>степени </a:t>
            </a:r>
            <a:r>
              <a:rPr lang="ru-RU" spc="-5" dirty="0">
                <a:solidFill>
                  <a:srgbClr val="404040"/>
                </a:solidFill>
                <a:latin typeface="Trebuchet MS"/>
                <a:cs typeface="Trebuchet MS"/>
              </a:rPr>
              <a:t>вручается</a:t>
            </a:r>
            <a:r>
              <a:rPr lang="ru-RU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dirty="0" smtClean="0">
                <a:solidFill>
                  <a:srgbClr val="404040"/>
                </a:solidFill>
                <a:latin typeface="Trebuchet MS"/>
                <a:cs typeface="Trebuchet MS"/>
              </a:rPr>
              <a:t>выпускникам</a:t>
            </a:r>
            <a:r>
              <a:rPr lang="ru-RU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lang="ru-RU" spc="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spc="-5" dirty="0">
                <a:solidFill>
                  <a:srgbClr val="404040"/>
                </a:solidFill>
                <a:latin typeface="Trebuchet MS"/>
                <a:cs typeface="Trebuchet MS"/>
              </a:rPr>
              <a:t>имеющим</a:t>
            </a:r>
            <a:r>
              <a:rPr lang="ru-RU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dirty="0" smtClean="0">
                <a:solidFill>
                  <a:srgbClr val="404040"/>
                </a:solidFill>
                <a:latin typeface="Trebuchet MS"/>
                <a:cs typeface="Trebuchet MS"/>
              </a:rPr>
              <a:t>по всем учебным предметам,</a:t>
            </a:r>
            <a:r>
              <a:rPr lang="ru-RU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spc="-5" dirty="0" err="1">
                <a:solidFill>
                  <a:srgbClr val="404040"/>
                </a:solidFill>
                <a:latin typeface="Trebuchet MS"/>
                <a:cs typeface="Trebuchet MS"/>
              </a:rPr>
              <a:t>изучавшимся</a:t>
            </a:r>
            <a:r>
              <a:rPr lang="ru-RU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lang="ru-RU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spc="-5" dirty="0">
                <a:solidFill>
                  <a:srgbClr val="404040"/>
                </a:solidFill>
                <a:latin typeface="Trebuchet MS"/>
                <a:cs typeface="Trebuchet MS"/>
              </a:rPr>
              <a:t>соответствии</a:t>
            </a:r>
            <a:r>
              <a:rPr lang="ru-RU" dirty="0">
                <a:solidFill>
                  <a:srgbClr val="404040"/>
                </a:solidFill>
                <a:latin typeface="Trebuchet MS"/>
                <a:cs typeface="Trebuchet MS"/>
              </a:rPr>
              <a:t> с</a:t>
            </a:r>
            <a:r>
              <a:rPr lang="ru-RU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spc="-5" dirty="0">
                <a:solidFill>
                  <a:srgbClr val="404040"/>
                </a:solidFill>
                <a:latin typeface="Trebuchet MS"/>
                <a:cs typeface="Trebuchet MS"/>
              </a:rPr>
              <a:t>учебным</a:t>
            </a:r>
            <a:r>
              <a:rPr lang="ru-RU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spc="-5" dirty="0">
                <a:solidFill>
                  <a:srgbClr val="404040"/>
                </a:solidFill>
                <a:latin typeface="Trebuchet MS"/>
                <a:cs typeface="Trebuchet MS"/>
              </a:rPr>
              <a:t>планом,</a:t>
            </a:r>
            <a:r>
              <a:rPr lang="ru-RU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lang="ru-RU" dirty="0" smtClean="0">
                <a:solidFill>
                  <a:srgbClr val="404040"/>
                </a:solidFill>
                <a:latin typeface="Trebuchet MS"/>
                <a:cs typeface="Trebuchet MS"/>
              </a:rPr>
              <a:t>итоговые оценки успеваемости «отлично» и не более двух оценок «хорошо», успешно </a:t>
            </a:r>
            <a:r>
              <a:rPr lang="ru-RU" dirty="0">
                <a:solidFill>
                  <a:srgbClr val="404040"/>
                </a:solidFill>
                <a:latin typeface="Trebuchet MS"/>
                <a:cs typeface="Trebuchet MS"/>
              </a:rPr>
              <a:t>прошедшим </a:t>
            </a:r>
            <a:r>
              <a:rPr lang="ru-RU" dirty="0" smtClean="0">
                <a:solidFill>
                  <a:srgbClr val="404040"/>
                </a:solidFill>
                <a:latin typeface="Trebuchet MS"/>
                <a:cs typeface="Trebuchet MS"/>
              </a:rPr>
              <a:t>ГИА </a:t>
            </a:r>
            <a:r>
              <a:rPr lang="ru-RU" dirty="0">
                <a:solidFill>
                  <a:srgbClr val="404040"/>
                </a:solidFill>
                <a:latin typeface="Trebuchet MS"/>
                <a:cs typeface="Trebuchet MS"/>
              </a:rPr>
              <a:t>(без учета результатов, полученных при прохождении повторно ГИА) и набравшим</a:t>
            </a:r>
            <a:r>
              <a:rPr lang="ru-RU" dirty="0" smtClean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</a:p>
          <a:p>
            <a:pPr marL="1079500" marR="5080" lvl="2" indent="-609600" algn="just">
              <a:lnSpc>
                <a:spcPct val="80000"/>
              </a:lnSpc>
              <a:spcBef>
                <a:spcPts val="585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7030A0"/>
                </a:solidFill>
                <a:latin typeface="Trebuchet MS"/>
                <a:cs typeface="Trebuchet MS"/>
              </a:rPr>
              <a:t>Не менее </a:t>
            </a:r>
            <a:r>
              <a:rPr lang="ru-RU" dirty="0" smtClean="0">
                <a:solidFill>
                  <a:srgbClr val="7030A0"/>
                </a:solidFill>
                <a:latin typeface="Trebuchet MS"/>
                <a:cs typeface="Trebuchet MS"/>
              </a:rPr>
              <a:t>60 </a:t>
            </a:r>
            <a:r>
              <a:rPr lang="ru-RU" dirty="0">
                <a:solidFill>
                  <a:srgbClr val="7030A0"/>
                </a:solidFill>
                <a:latin typeface="Trebuchet MS"/>
                <a:cs typeface="Trebuchet MS"/>
              </a:rPr>
              <a:t>баллов на ЕГЭ по учебному предмету «Русский язык» и не менее </a:t>
            </a:r>
            <a:r>
              <a:rPr lang="ru-RU" dirty="0" smtClean="0">
                <a:solidFill>
                  <a:srgbClr val="7030A0"/>
                </a:solidFill>
                <a:latin typeface="Trebuchet MS"/>
                <a:cs typeface="Trebuchet MS"/>
              </a:rPr>
              <a:t>60 </a:t>
            </a:r>
            <a:r>
              <a:rPr lang="ru-RU" dirty="0">
                <a:solidFill>
                  <a:srgbClr val="7030A0"/>
                </a:solidFill>
                <a:latin typeface="Trebuchet MS"/>
                <a:cs typeface="Trebuchet MS"/>
              </a:rPr>
              <a:t>баллов на ЕГЭ по одному из сдаваемых учебных предметов, либо 5 баллов на ЕГЭ по учебному предмету «Математика» базового уровня (для выпускников, сдающих только учебные предметы «Русский язык» и «Математика» базового уровня</a:t>
            </a:r>
            <a:r>
              <a:rPr lang="ru-RU" dirty="0" smtClean="0">
                <a:solidFill>
                  <a:srgbClr val="7030A0"/>
                </a:solidFill>
                <a:latin typeface="Trebuchet MS"/>
                <a:cs typeface="Trebuchet MS"/>
              </a:rPr>
              <a:t>).</a:t>
            </a:r>
            <a:endParaRPr lang="ru-RU" dirty="0">
              <a:solidFill>
                <a:srgbClr val="7030A0"/>
              </a:solidFill>
              <a:latin typeface="Trebuchet MS"/>
              <a:cs typeface="Trebuchet MS"/>
            </a:endParaRPr>
          </a:p>
          <a:p>
            <a:pPr marL="622300" marR="5080" indent="-609600" algn="r">
              <a:lnSpc>
                <a:spcPct val="80000"/>
              </a:lnSpc>
              <a:spcBef>
                <a:spcPts val="585"/>
              </a:spcBef>
            </a:pPr>
            <a:r>
              <a:rPr sz="1600" b="1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Порядок</a:t>
            </a:r>
            <a:r>
              <a:rPr lang="ru-RU" sz="1600" b="1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и условия</a:t>
            </a:r>
            <a:r>
              <a:rPr sz="1600" b="1" spc="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10" dirty="0" err="1">
                <a:solidFill>
                  <a:srgbClr val="404040"/>
                </a:solidFill>
                <a:latin typeface="Trebuchet MS"/>
                <a:cs typeface="Trebuchet MS"/>
              </a:rPr>
              <a:t>выдачи</a:t>
            </a:r>
            <a:r>
              <a:rPr sz="1600" b="1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1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медал</a:t>
            </a:r>
            <a:r>
              <a:rPr lang="ru-RU" sz="1600" b="1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ей</a:t>
            </a:r>
            <a:r>
              <a:rPr sz="1600" b="1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«</a:t>
            </a:r>
            <a:r>
              <a:rPr sz="1600" b="1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За</a:t>
            </a:r>
            <a:r>
              <a:rPr sz="1600" b="1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особые</a:t>
            </a:r>
            <a:endParaRPr lang="ru-RU" sz="1600" b="1" spc="-5" dirty="0" smtClean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6144260" marR="5080" indent="190500" algn="r">
              <a:lnSpc>
                <a:spcPct val="100000"/>
              </a:lnSpc>
            </a:pPr>
            <a:r>
              <a:rPr sz="1600" b="1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успехи</a:t>
            </a:r>
            <a:r>
              <a:rPr sz="1600" b="1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1600" b="1" spc="-1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учении</a:t>
            </a:r>
            <a:r>
              <a:rPr sz="1600" b="1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»</a:t>
            </a:r>
            <a:r>
              <a:rPr lang="ru-RU" sz="1600" b="1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1600" b="1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I </a:t>
            </a:r>
            <a:r>
              <a:rPr lang="ru-RU" sz="1600" b="1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и </a:t>
            </a:r>
            <a:r>
              <a:rPr lang="en-US" sz="1600" b="1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II</a:t>
            </a:r>
            <a:r>
              <a:rPr sz="1600" b="1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sz="1600" b="1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степеней </a:t>
            </a:r>
            <a:r>
              <a:rPr sz="1600" b="1" spc="-46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утв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16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 err="1">
                <a:solidFill>
                  <a:srgbClr val="404040"/>
                </a:solidFill>
                <a:latin typeface="Trebuchet MS"/>
                <a:cs typeface="Trebuchet MS"/>
              </a:rPr>
              <a:t>приказом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endParaRPr lang="ru-RU" sz="1600" b="1" spc="-5" dirty="0" smtClean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6144260" marR="5080" indent="190500" algn="r">
              <a:lnSpc>
                <a:spcPct val="100000"/>
              </a:lnSpc>
            </a:pPr>
            <a:r>
              <a:rPr sz="1600" b="1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Мин</a:t>
            </a:r>
            <a:r>
              <a:rPr lang="ru-RU" sz="1600" b="1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просвещения</a:t>
            </a:r>
            <a:r>
              <a:rPr sz="1600" b="1" spc="2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РФ </a:t>
            </a:r>
            <a:r>
              <a:rPr sz="1600" b="1" spc="-4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 err="1">
                <a:solidFill>
                  <a:srgbClr val="404040"/>
                </a:solidFill>
                <a:latin typeface="Trebuchet MS"/>
                <a:cs typeface="Trebuchet MS"/>
              </a:rPr>
              <a:t>от</a:t>
            </a:r>
            <a:r>
              <a:rPr sz="1600" b="1" spc="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r>
              <a:rPr lang="ru-RU" sz="1600" b="1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9</a:t>
            </a:r>
            <a:r>
              <a:rPr sz="1600" b="1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.0</a:t>
            </a:r>
            <a:r>
              <a:rPr lang="ru-RU" sz="1600" b="1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9</a:t>
            </a:r>
            <a:r>
              <a:rPr sz="1600" b="1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.20</a:t>
            </a:r>
            <a:r>
              <a:rPr lang="ru-RU" sz="1600" b="1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23</a:t>
            </a:r>
            <a:r>
              <a:rPr sz="1600" b="1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г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1600" b="1" spc="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600" b="1" spc="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sz="1600" b="1" spc="90" dirty="0" smtClean="0">
                <a:solidFill>
                  <a:srgbClr val="404040"/>
                </a:solidFill>
                <a:latin typeface="Trebuchet MS"/>
                <a:cs typeface="Trebuchet MS"/>
              </a:rPr>
              <a:t>730</a:t>
            </a:r>
            <a:r>
              <a:rPr sz="1600" b="1" spc="10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(зарег. </a:t>
            </a:r>
            <a:r>
              <a:rPr sz="1600" b="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1600" b="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Trebuchet MS"/>
                <a:cs typeface="Trebuchet MS"/>
              </a:rPr>
              <a:t>Минюсте</a:t>
            </a:r>
            <a:r>
              <a:rPr sz="1600" b="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РФ </a:t>
            </a:r>
            <a:r>
              <a:rPr lang="ru-RU" sz="1600" b="1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r>
              <a:rPr sz="1600" b="1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7.</a:t>
            </a:r>
            <a:r>
              <a:rPr lang="ru-RU" sz="1600" b="1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10</a:t>
            </a:r>
            <a:r>
              <a:rPr sz="1600" b="1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.20</a:t>
            </a:r>
            <a:r>
              <a:rPr lang="ru-RU" sz="1600" b="1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23</a:t>
            </a:r>
            <a:r>
              <a:rPr sz="1600" b="1" spc="1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г.</a:t>
            </a:r>
            <a:r>
              <a:rPr lang="ru-RU" sz="1600" b="1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600" b="1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600" b="1" spc="-8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sz="1600" b="1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75</a:t>
            </a:r>
            <a:r>
              <a:rPr sz="1600" b="1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7</a:t>
            </a:r>
            <a:r>
              <a:rPr lang="ru-RU" sz="1600" b="1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58</a:t>
            </a:r>
            <a:r>
              <a:rPr sz="1600" b="1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):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 dirty="0">
              <a:latin typeface="Trebuchet MS"/>
              <a:cs typeface="Trebuchet MS"/>
            </a:endParaRPr>
          </a:p>
          <a:p>
            <a:pPr marL="779780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"Медаль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"За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особые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успехи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учении"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II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степени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вручается</a:t>
            </a:r>
            <a:endParaRPr sz="1800" dirty="0">
              <a:latin typeface="Microsoft Sans Serif"/>
              <a:cs typeface="Microsoft Sans Serif"/>
            </a:endParaRPr>
          </a:p>
          <a:p>
            <a:pPr marL="779780">
              <a:lnSpc>
                <a:spcPct val="100000"/>
              </a:lnSpc>
            </a:pPr>
            <a:r>
              <a:rPr sz="1800" spc="-25" dirty="0">
                <a:latin typeface="Microsoft Sans Serif"/>
                <a:cs typeface="Microsoft Sans Serif"/>
              </a:rPr>
              <a:t>выпускникам...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не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менее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60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баллов </a:t>
            </a:r>
            <a:r>
              <a:rPr sz="1800" spc="-10" dirty="0">
                <a:latin typeface="Microsoft Sans Serif"/>
                <a:cs typeface="Microsoft Sans Serif"/>
              </a:rPr>
              <a:t>на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ЕГЭ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по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учебному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предмету</a:t>
            </a:r>
            <a:endParaRPr sz="1800" dirty="0">
              <a:latin typeface="Microsoft Sans Serif"/>
              <a:cs typeface="Microsoft Sans Serif"/>
            </a:endParaRPr>
          </a:p>
          <a:p>
            <a:pPr marL="779780" marR="1144270">
              <a:lnSpc>
                <a:spcPct val="100000"/>
              </a:lnSpc>
            </a:pPr>
            <a:r>
              <a:rPr sz="1800" spc="-25" dirty="0">
                <a:latin typeface="Microsoft Sans Serif"/>
                <a:cs typeface="Microsoft Sans Serif"/>
              </a:rPr>
              <a:t>"Русский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язык";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менее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60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баллов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u="heavy" spc="-1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Microsoft Sans Serif"/>
                <a:cs typeface="Microsoft Sans Serif"/>
                <a:hlinkClick r:id="rId2"/>
              </a:rPr>
              <a:t>ЕГЭ</a:t>
            </a:r>
            <a:r>
              <a:rPr sz="1800" spc="25" dirty="0">
                <a:solidFill>
                  <a:srgbClr val="99C93B"/>
                </a:solidFill>
                <a:latin typeface="Microsoft Sans Serif"/>
                <a:cs typeface="Microsoft Sans Serif"/>
                <a:hlinkClick r:id="rId2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по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одному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из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сдаваемых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учебных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предметов",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-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сказано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документе.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94893" y="236220"/>
            <a:ext cx="8737600" cy="1004569"/>
            <a:chOff x="294893" y="236220"/>
            <a:chExt cx="8737600" cy="100456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371" y="236220"/>
              <a:ext cx="2424684" cy="10043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4893" y="1171194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>
                  <a:moveTo>
                    <a:pt x="0" y="0"/>
                  </a:moveTo>
                  <a:lnTo>
                    <a:pt x="873709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09342" y="75946"/>
            <a:ext cx="56172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rebuchet MS"/>
                <a:cs typeface="Trebuchet MS"/>
              </a:rPr>
              <a:t>Кто</a:t>
            </a:r>
            <a:r>
              <a:rPr sz="2800" spc="-2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может</a:t>
            </a:r>
            <a:r>
              <a:rPr sz="2800" spc="-1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участвовать</a:t>
            </a:r>
            <a:r>
              <a:rPr sz="2800" spc="2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в</a:t>
            </a:r>
            <a:r>
              <a:rPr sz="2800" spc="-1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ЕГЭ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3074" y="1300098"/>
            <a:ext cx="8597265" cy="236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7695" marR="1625600" indent="755650">
              <a:lnSpc>
                <a:spcPct val="100000"/>
              </a:lnSpc>
              <a:spcBef>
                <a:spcPts val="95"/>
              </a:spcBef>
            </a:pPr>
            <a:r>
              <a:rPr sz="2800" b="1" i="1" u="sng" spc="-5" dirty="0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К ЕГЭ </a:t>
            </a:r>
            <a:r>
              <a:rPr sz="2800" b="1" i="1" u="sng" spc="-15" dirty="0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допускаются </a:t>
            </a:r>
            <a:r>
              <a:rPr sz="2800" b="1" i="1" u="sng" spc="-10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800" b="1" i="1" u="sng" spc="-5" dirty="0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выпускники</a:t>
            </a:r>
            <a:r>
              <a:rPr sz="2800" b="1" i="1" u="sng" spc="5" dirty="0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sng" spc="-25" dirty="0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текущего</a:t>
            </a:r>
            <a:r>
              <a:rPr sz="2800" b="1" i="1" u="sng" spc="15" dirty="0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sng" spc="-20" dirty="0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года:</a:t>
            </a:r>
            <a:endParaRPr sz="2800" u="sng" dirty="0">
              <a:latin typeface="Arial"/>
              <a:cs typeface="Arial"/>
            </a:endParaRPr>
          </a:p>
          <a:p>
            <a:pPr marL="469900" marR="5080" indent="-457834" algn="just">
              <a:lnSpc>
                <a:spcPct val="100000"/>
              </a:lnSpc>
              <a:spcBef>
                <a:spcPts val="1600"/>
              </a:spcBef>
              <a:buFont typeface="Wingdings"/>
              <a:buChar char=""/>
              <a:tabLst>
                <a:tab pos="470534" algn="l"/>
              </a:tabLst>
            </a:pP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не имеющие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академической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задолженности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и в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полном </a:t>
            </a:r>
            <a:r>
              <a:rPr sz="2800" b="1" i="1" spc="-30" dirty="0">
                <a:solidFill>
                  <a:srgbClr val="003399"/>
                </a:solidFill>
                <a:latin typeface="Arial"/>
                <a:cs typeface="Arial"/>
              </a:rPr>
              <a:t>объёме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выполнившие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учебный </a:t>
            </a:r>
            <a:r>
              <a:rPr sz="2800" b="1" i="1" spc="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план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3074" y="3850385"/>
            <a:ext cx="8751926" cy="23974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469900" algn="l"/>
                <a:tab pos="470534" algn="l"/>
                <a:tab pos="2272665" algn="l"/>
                <a:tab pos="4708525" algn="l"/>
                <a:tab pos="6717030" algn="l"/>
              </a:tabLst>
            </a:pP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у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с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п</a:t>
            </a:r>
            <a:r>
              <a:rPr sz="2800" b="1" i="1" spc="5" dirty="0">
                <a:solidFill>
                  <a:srgbClr val="003399"/>
                </a:solidFill>
                <a:latin typeface="Arial"/>
                <a:cs typeface="Arial"/>
              </a:rPr>
              <a:t>е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шн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о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	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н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а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пи</a:t>
            </a:r>
            <a:r>
              <a:rPr sz="2800" b="1" i="1" spc="10" dirty="0">
                <a:solidFill>
                  <a:srgbClr val="003399"/>
                </a:solidFill>
                <a:latin typeface="Arial"/>
                <a:cs typeface="Arial"/>
              </a:rPr>
              <a:t>с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а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в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ши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е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	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и</a:t>
            </a:r>
            <a:r>
              <a:rPr sz="2800" b="1" i="1" spc="-40" dirty="0">
                <a:solidFill>
                  <a:srgbClr val="003399"/>
                </a:solidFill>
                <a:latin typeface="Arial"/>
                <a:cs typeface="Arial"/>
              </a:rPr>
              <a:t>т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о</a:t>
            </a:r>
            <a:r>
              <a:rPr sz="2800" b="1" i="1" spc="-65" dirty="0">
                <a:solidFill>
                  <a:srgbClr val="003399"/>
                </a:solidFill>
                <a:latin typeface="Arial"/>
                <a:cs typeface="Arial"/>
              </a:rPr>
              <a:t>г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о</a:t>
            </a:r>
            <a:r>
              <a:rPr sz="2800" b="1" i="1" spc="-80" dirty="0">
                <a:solidFill>
                  <a:srgbClr val="003399"/>
                </a:solidFill>
                <a:latin typeface="Arial"/>
                <a:cs typeface="Arial"/>
              </a:rPr>
              <a:t>в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ое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	</a:t>
            </a:r>
            <a:r>
              <a:rPr sz="2800" b="1" i="1" spc="5" dirty="0">
                <a:solidFill>
                  <a:srgbClr val="003399"/>
                </a:solidFill>
                <a:latin typeface="Arial"/>
                <a:cs typeface="Arial"/>
              </a:rPr>
              <a:t>с</a:t>
            </a:r>
            <a:r>
              <a:rPr sz="2800" b="1" i="1" spc="-155" dirty="0">
                <a:solidFill>
                  <a:srgbClr val="003399"/>
                </a:solidFill>
                <a:latin typeface="Arial"/>
                <a:cs typeface="Arial"/>
              </a:rPr>
              <a:t>о</a:t>
            </a:r>
            <a:r>
              <a:rPr sz="2800" b="1" i="1" spc="5" dirty="0">
                <a:solidFill>
                  <a:srgbClr val="003399"/>
                </a:solidFill>
                <a:latin typeface="Arial"/>
                <a:cs typeface="Arial"/>
              </a:rPr>
              <a:t>ч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и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н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е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н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ие 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(изложение)</a:t>
            </a:r>
            <a:endParaRPr sz="2800" dirty="0">
              <a:latin typeface="Arial"/>
              <a:cs typeface="Arial"/>
            </a:endParaRPr>
          </a:p>
          <a:p>
            <a:pPr marL="232410">
              <a:spcBef>
                <a:spcPts val="915"/>
              </a:spcBef>
            </a:pPr>
            <a:r>
              <a:rPr sz="2800" b="1" i="1" spc="-30" dirty="0">
                <a:solidFill>
                  <a:srgbClr val="C00000"/>
                </a:solidFill>
                <a:latin typeface="Arial"/>
                <a:cs typeface="Arial"/>
              </a:rPr>
              <a:t>Итоговое</a:t>
            </a:r>
            <a:r>
              <a:rPr sz="2800" b="1" i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20" dirty="0">
                <a:solidFill>
                  <a:srgbClr val="C00000"/>
                </a:solidFill>
                <a:latin typeface="Arial"/>
                <a:cs typeface="Arial"/>
              </a:rPr>
              <a:t>сочинение</a:t>
            </a:r>
            <a:r>
              <a:rPr sz="2800" b="1" i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C00000"/>
                </a:solidFill>
                <a:latin typeface="Arial"/>
                <a:cs typeface="Arial"/>
              </a:rPr>
              <a:t>(изложение)</a:t>
            </a:r>
            <a:r>
              <a:rPr sz="2800" b="1" i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20" dirty="0" err="1" smtClean="0">
                <a:solidFill>
                  <a:srgbClr val="C00000"/>
                </a:solidFill>
                <a:latin typeface="Arial"/>
                <a:cs typeface="Arial"/>
              </a:rPr>
              <a:t>проводи</a:t>
            </a:r>
            <a:r>
              <a:rPr lang="ru-RU" sz="2800" b="1" i="1" spc="-20" dirty="0" smtClean="0">
                <a:solidFill>
                  <a:srgbClr val="C00000"/>
                </a:solidFill>
                <a:latin typeface="Arial"/>
                <a:cs typeface="Arial"/>
              </a:rPr>
              <a:t>лось   </a:t>
            </a:r>
            <a:r>
              <a:rPr lang="ru-RU" sz="2800" b="1" i="1" u="heavy" spc="-15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lang="ru-RU" sz="2800" b="1" i="1" u="sng" spc="-15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6 </a:t>
            </a:r>
            <a:r>
              <a:rPr lang="ru-RU" sz="2800" b="1" i="1" u="sng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декабря</a:t>
            </a:r>
            <a:r>
              <a:rPr lang="ru-RU" sz="2800" b="1" i="1" u="sng" spc="15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lang="ru-RU" sz="2800" b="1" i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2023</a:t>
            </a:r>
            <a:r>
              <a:rPr lang="ru-RU" sz="28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lang="ru-RU" sz="2800" b="1" i="1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года</a:t>
            </a:r>
            <a:r>
              <a:rPr lang="ru-RU" sz="28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(среда)</a:t>
            </a:r>
            <a:endParaRPr lang="ru-RU" sz="2800" u="sng" dirty="0">
              <a:latin typeface="Arial"/>
              <a:cs typeface="Arial"/>
            </a:endParaRPr>
          </a:p>
          <a:p>
            <a:pPr marL="232410">
              <a:lnSpc>
                <a:spcPct val="100000"/>
              </a:lnSpc>
              <a:spcBef>
                <a:spcPts val="915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62200" y="5841635"/>
            <a:ext cx="646303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80" algn="ctr">
              <a:lnSpc>
                <a:spcPct val="100000"/>
              </a:lnSpc>
              <a:spcBef>
                <a:spcPts val="95"/>
              </a:spcBef>
            </a:pPr>
            <a:r>
              <a:rPr sz="2400" b="1" i="1" dirty="0" err="1" smtClean="0">
                <a:solidFill>
                  <a:srgbClr val="003399"/>
                </a:solidFill>
                <a:latin typeface="Trebuchet MS"/>
                <a:cs typeface="Trebuchet MS"/>
              </a:rPr>
              <a:t>Сочинение</a:t>
            </a:r>
            <a:r>
              <a:rPr sz="2400" b="1" i="1" spc="-10" dirty="0" smtClean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оценивается</a:t>
            </a:r>
            <a:r>
              <a:rPr sz="2400" b="1" i="1" spc="-5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«зачёт-незачёт».</a:t>
            </a:r>
            <a:endParaRPr sz="2400" dirty="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675876" y="2878835"/>
            <a:ext cx="2527300" cy="3990340"/>
            <a:chOff x="9675876" y="2878835"/>
            <a:chExt cx="2527300" cy="3990340"/>
          </a:xfrm>
        </p:grpSpPr>
        <p:sp>
          <p:nvSpPr>
            <p:cNvPr id="14" name="object 14"/>
            <p:cNvSpPr/>
            <p:nvPr/>
          </p:nvSpPr>
          <p:spPr>
            <a:xfrm>
              <a:off x="9685782" y="2888741"/>
              <a:ext cx="2506980" cy="3970020"/>
            </a:xfrm>
            <a:custGeom>
              <a:avLst/>
              <a:gdLst/>
              <a:ahLst/>
              <a:cxnLst/>
              <a:rect l="l" t="t" r="r" b="b"/>
              <a:pathLst>
                <a:path w="2506979" h="3970020">
                  <a:moveTo>
                    <a:pt x="2506979" y="0"/>
                  </a:moveTo>
                  <a:lnTo>
                    <a:pt x="0" y="0"/>
                  </a:lnTo>
                  <a:lnTo>
                    <a:pt x="0" y="3970020"/>
                  </a:lnTo>
                  <a:lnTo>
                    <a:pt x="2506979" y="3970020"/>
                  </a:lnTo>
                  <a:lnTo>
                    <a:pt x="2506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85782" y="2888741"/>
              <a:ext cx="2506980" cy="3970020"/>
            </a:xfrm>
            <a:custGeom>
              <a:avLst/>
              <a:gdLst/>
              <a:ahLst/>
              <a:cxnLst/>
              <a:rect l="l" t="t" r="r" b="b"/>
              <a:pathLst>
                <a:path w="2506979" h="3970020">
                  <a:moveTo>
                    <a:pt x="0" y="3970020"/>
                  </a:moveTo>
                  <a:lnTo>
                    <a:pt x="2506979" y="3970020"/>
                  </a:lnTo>
                  <a:lnTo>
                    <a:pt x="2506979" y="0"/>
                  </a:lnTo>
                  <a:lnTo>
                    <a:pt x="0" y="0"/>
                  </a:lnTo>
                  <a:lnTo>
                    <a:pt x="0" y="3970020"/>
                  </a:lnTo>
                  <a:close/>
                </a:path>
              </a:pathLst>
            </a:custGeom>
            <a:ln w="1981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778365" y="2914015"/>
            <a:ext cx="232283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Изменена</a:t>
            </a:r>
            <a:endParaRPr sz="1800">
              <a:latin typeface="Georgia"/>
              <a:cs typeface="Georgia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дополнительная </a:t>
            </a:r>
            <a:r>
              <a:rPr sz="1800" dirty="0">
                <a:latin typeface="Georgia"/>
                <a:cs typeface="Georgia"/>
              </a:rPr>
              <a:t>дата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проведения 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итогового сочинения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(изложения): вместо </a:t>
            </a:r>
            <a:r>
              <a:rPr sz="1800" dirty="0">
                <a:latin typeface="Georgia"/>
                <a:cs typeface="Georgia"/>
              </a:rPr>
              <a:t> первой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рабочей</a:t>
            </a:r>
            <a:endParaRPr sz="1800">
              <a:latin typeface="Georgia"/>
              <a:cs typeface="Georgia"/>
            </a:endParaRPr>
          </a:p>
          <a:p>
            <a:pPr marL="117475" marR="109855" algn="ct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среды мая </a:t>
            </a:r>
            <a:r>
              <a:rPr sz="1800" dirty="0">
                <a:latin typeface="Georgia"/>
                <a:cs typeface="Georgia"/>
              </a:rPr>
              <a:t>– </a:t>
            </a:r>
            <a:r>
              <a:rPr sz="1800" spc="-5" dirty="0">
                <a:latin typeface="Georgia"/>
                <a:cs typeface="Georgia"/>
              </a:rPr>
              <a:t>вторая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среда апреля.</a:t>
            </a:r>
            <a:endParaRPr sz="1800">
              <a:latin typeface="Georgia"/>
              <a:cs typeface="Georgia"/>
            </a:endParaRPr>
          </a:p>
          <a:p>
            <a:pPr marL="254635" marR="247650" algn="ct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Изменены</a:t>
            </a:r>
            <a:r>
              <a:rPr sz="1800" spc="-7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сроки </a:t>
            </a:r>
            <a:r>
              <a:rPr sz="1800" spc="-4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проверки и 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обработки 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материалов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Georgia"/>
                <a:cs typeface="Georgia"/>
              </a:rPr>
              <a:t>итогового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сочинения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(изложения).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83642" y="216408"/>
            <a:ext cx="8735695" cy="1003300"/>
            <a:chOff x="183642" y="216408"/>
            <a:chExt cx="8735695" cy="1003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596" y="216408"/>
              <a:ext cx="2424684" cy="10027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3642" y="1151382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03651" y="375615"/>
            <a:ext cx="41148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КАК</a:t>
            </a:r>
            <a:r>
              <a:rPr spc="-55" dirty="0"/>
              <a:t> </a:t>
            </a:r>
            <a:r>
              <a:rPr spc="-75" dirty="0"/>
              <a:t>ВЫБРАТЬ</a:t>
            </a:r>
            <a:r>
              <a:rPr spc="-65" dirty="0"/>
              <a:t> </a:t>
            </a:r>
            <a:r>
              <a:rPr spc="-60" dirty="0"/>
              <a:t>ВУЗ?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694944" y="3057144"/>
            <a:ext cx="479425" cy="2718435"/>
            <a:chOff x="694944" y="3057144"/>
            <a:chExt cx="479425" cy="271843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944" y="3057144"/>
              <a:ext cx="479298" cy="68960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944" y="3564636"/>
              <a:ext cx="479298" cy="6896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944" y="4070604"/>
              <a:ext cx="479298" cy="68961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4944" y="4578096"/>
              <a:ext cx="479298" cy="6896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4944" y="5085588"/>
              <a:ext cx="479298" cy="689610"/>
            </a:xfrm>
            <a:prstGeom prst="rect">
              <a:avLst/>
            </a:prstGeom>
          </p:spPr>
        </p:pic>
      </p:grp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84584"/>
              </p:ext>
            </p:extLst>
          </p:nvPr>
        </p:nvGraphicFramePr>
        <p:xfrm>
          <a:off x="609600" y="1650235"/>
          <a:ext cx="8912149" cy="4177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6735"/>
                <a:gridCol w="8185414"/>
              </a:tblGrid>
              <a:tr h="1169165"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2400" b="1" i="1" spc="-1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Что</a:t>
                      </a:r>
                      <a:r>
                        <a:rPr sz="2400" b="1" i="1" spc="-25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нужно</a:t>
                      </a:r>
                      <a:r>
                        <a:rPr sz="2400" b="1" i="1" spc="-1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5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сделать,</a:t>
                      </a:r>
                      <a:r>
                        <a:rPr sz="2400" b="1" i="1" spc="2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1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чтобы</a:t>
                      </a:r>
                      <a:r>
                        <a:rPr sz="2400" b="1" i="1" spc="-15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1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потом</a:t>
                      </a:r>
                      <a:endParaRPr sz="2400" dirty="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400" b="1" i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sz="2400" b="1" i="1" spc="-1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пожалеть</a:t>
                      </a:r>
                      <a:r>
                        <a:rPr sz="2400" b="1" i="1" spc="15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400" b="1" i="1" spc="-2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5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неправильном</a:t>
                      </a:r>
                      <a:r>
                        <a:rPr sz="2400" b="1" i="1" spc="-1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5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решении?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191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7216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i="1" spc="-2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Оценить</a:t>
                      </a:r>
                      <a:r>
                        <a:rPr sz="2400" b="1" i="1" spc="-1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2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свои возможности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57231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b="1" i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Скорректировать</a:t>
                      </a:r>
                      <a:r>
                        <a:rPr sz="2400" b="1" i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2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свои</a:t>
                      </a:r>
                      <a:r>
                        <a:rPr sz="2400" b="1" i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ожидания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57216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i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Выбрать</a:t>
                      </a:r>
                      <a:r>
                        <a:rPr sz="2400" b="1" i="1" spc="-2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sz="2400" b="1" i="1" spc="-1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более </a:t>
                      </a:r>
                      <a:r>
                        <a:rPr sz="24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пяти</a:t>
                      </a:r>
                      <a:r>
                        <a:rPr sz="2400" b="1" i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3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вузов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57216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b="1" i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Посетить</a:t>
                      </a:r>
                      <a:r>
                        <a:rPr sz="2400" b="1" i="1" spc="-2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«Дни</a:t>
                      </a:r>
                      <a:r>
                        <a:rPr sz="2400" b="1" i="1" spc="-2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открытых</a:t>
                      </a:r>
                      <a:r>
                        <a:rPr sz="2400" b="1" i="1" spc="-1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дверей»</a:t>
                      </a:r>
                      <a:r>
                        <a:rPr sz="2400" b="1" i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2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вузов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60678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Определить</a:t>
                      </a:r>
                      <a:r>
                        <a:rPr sz="2400" b="1" i="1" spc="-3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2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цель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11236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10262616" y="188976"/>
            <a:ext cx="1541145" cy="1339850"/>
            <a:chOff x="10262616" y="188976"/>
            <a:chExt cx="1541145" cy="133985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71760" y="198120"/>
              <a:ext cx="1522476" cy="132130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267188" y="193548"/>
              <a:ext cx="1531620" cy="1330960"/>
            </a:xfrm>
            <a:custGeom>
              <a:avLst/>
              <a:gdLst/>
              <a:ahLst/>
              <a:cxnLst/>
              <a:rect l="l" t="t" r="r" b="b"/>
              <a:pathLst>
                <a:path w="1531620" h="1330960">
                  <a:moveTo>
                    <a:pt x="0" y="1330452"/>
                  </a:moveTo>
                  <a:lnTo>
                    <a:pt x="1531620" y="1330452"/>
                  </a:lnTo>
                  <a:lnTo>
                    <a:pt x="1531620" y="0"/>
                  </a:lnTo>
                  <a:lnTo>
                    <a:pt x="0" y="0"/>
                  </a:lnTo>
                  <a:lnTo>
                    <a:pt x="0" y="1330452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Дата 1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BA402D7-4DE2-4D01-953F-36FCDC1391E9}" type="datetime1">
              <a:rPr lang="ru-RU" smtClean="0"/>
              <a:t>19.01.2024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57200" y="1143000"/>
            <a:ext cx="10058400" cy="34721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80515" indent="8890" algn="ctr">
              <a:lnSpc>
                <a:spcPct val="100000"/>
              </a:lnSpc>
              <a:spcBef>
                <a:spcPts val="95"/>
              </a:spcBef>
              <a:tabLst>
                <a:tab pos="475615" algn="l"/>
                <a:tab pos="895350" algn="l"/>
                <a:tab pos="2436495" algn="l"/>
                <a:tab pos="2570480" algn="l"/>
                <a:tab pos="3449320" algn="l"/>
              </a:tabLst>
            </a:pPr>
            <a:r>
              <a:rPr sz="2800" b="1" spc="-5" dirty="0">
                <a:solidFill>
                  <a:srgbClr val="2C3B43"/>
                </a:solidFill>
                <a:latin typeface="Arial"/>
                <a:cs typeface="Arial"/>
              </a:rPr>
              <a:t>В	</a:t>
            </a:r>
            <a:r>
              <a:rPr sz="2800" b="1" spc="-40" dirty="0">
                <a:solidFill>
                  <a:srgbClr val="2C3B43"/>
                </a:solidFill>
                <a:latin typeface="Arial"/>
                <a:cs typeface="Arial"/>
              </a:rPr>
              <a:t>КАЧЕСТВЕ		</a:t>
            </a:r>
            <a:r>
              <a:rPr sz="2800" b="1" spc="-90" dirty="0">
                <a:solidFill>
                  <a:srgbClr val="2C3B43"/>
                </a:solidFill>
                <a:latin typeface="Arial"/>
                <a:cs typeface="Arial"/>
              </a:rPr>
              <a:t>РЕЗУЛЬТАТОВ </a:t>
            </a:r>
            <a:r>
              <a:rPr sz="2800" b="1" spc="-85" dirty="0">
                <a:solidFill>
                  <a:srgbClr val="2C3B43"/>
                </a:solidFill>
                <a:latin typeface="Arial"/>
                <a:cs typeface="Arial"/>
              </a:rPr>
              <a:t> </a:t>
            </a:r>
            <a:r>
              <a:rPr sz="2800" b="1" spc="-120" dirty="0">
                <a:solidFill>
                  <a:srgbClr val="2C3B43"/>
                </a:solidFill>
                <a:latin typeface="Arial"/>
                <a:cs typeface="Arial"/>
              </a:rPr>
              <a:t>В</a:t>
            </a:r>
            <a:r>
              <a:rPr sz="2800" b="1" spc="-85" dirty="0">
                <a:solidFill>
                  <a:srgbClr val="2C3B43"/>
                </a:solidFill>
                <a:latin typeface="Arial"/>
                <a:cs typeface="Arial"/>
              </a:rPr>
              <a:t>С</a:t>
            </a:r>
            <a:r>
              <a:rPr sz="2800" b="1" spc="-5" dirty="0">
                <a:solidFill>
                  <a:srgbClr val="2C3B43"/>
                </a:solidFill>
                <a:latin typeface="Arial"/>
                <a:cs typeface="Arial"/>
              </a:rPr>
              <a:t>ТУ</a:t>
            </a:r>
            <a:r>
              <a:rPr sz="2800" b="1" spc="-20" dirty="0">
                <a:solidFill>
                  <a:srgbClr val="2C3B43"/>
                </a:solidFill>
                <a:latin typeface="Arial"/>
                <a:cs typeface="Arial"/>
              </a:rPr>
              <a:t>П</a:t>
            </a:r>
            <a:r>
              <a:rPr sz="2800" b="1" spc="-5" dirty="0">
                <a:solidFill>
                  <a:srgbClr val="2C3B43"/>
                </a:solidFill>
                <a:latin typeface="Arial"/>
                <a:cs typeface="Arial"/>
              </a:rPr>
              <a:t>И</a:t>
            </a:r>
            <a:r>
              <a:rPr sz="2800" b="1" spc="-20" dirty="0">
                <a:solidFill>
                  <a:srgbClr val="2C3B43"/>
                </a:solidFill>
                <a:latin typeface="Arial"/>
                <a:cs typeface="Arial"/>
              </a:rPr>
              <a:t>Т</a:t>
            </a:r>
            <a:r>
              <a:rPr sz="2800" b="1" spc="-5" dirty="0">
                <a:solidFill>
                  <a:srgbClr val="2C3B43"/>
                </a:solidFill>
                <a:latin typeface="Arial"/>
                <a:cs typeface="Arial"/>
              </a:rPr>
              <a:t>ЕЛЬНЫХ</a:t>
            </a:r>
            <a:r>
              <a:rPr sz="2800" b="1" dirty="0">
                <a:solidFill>
                  <a:srgbClr val="2C3B43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2C3B43"/>
                </a:solidFill>
                <a:latin typeface="Arial"/>
                <a:cs typeface="Arial"/>
              </a:rPr>
              <a:t>И</a:t>
            </a:r>
            <a:r>
              <a:rPr sz="2800" b="1" spc="-15" dirty="0">
                <a:solidFill>
                  <a:srgbClr val="2C3B43"/>
                </a:solidFill>
                <a:latin typeface="Arial"/>
                <a:cs typeface="Arial"/>
              </a:rPr>
              <a:t>С</a:t>
            </a:r>
            <a:r>
              <a:rPr sz="2800" b="1" spc="-5" dirty="0">
                <a:solidFill>
                  <a:srgbClr val="2C3B43"/>
                </a:solidFill>
                <a:latin typeface="Arial"/>
                <a:cs typeface="Arial"/>
              </a:rPr>
              <a:t>ПЫ</a:t>
            </a:r>
            <a:r>
              <a:rPr sz="2800" b="1" spc="-200" dirty="0">
                <a:solidFill>
                  <a:srgbClr val="2C3B43"/>
                </a:solidFill>
                <a:latin typeface="Arial"/>
                <a:cs typeface="Arial"/>
              </a:rPr>
              <a:t>Т</a:t>
            </a:r>
            <a:r>
              <a:rPr sz="2800" b="1" spc="-10" dirty="0">
                <a:solidFill>
                  <a:srgbClr val="2C3B43"/>
                </a:solidFill>
                <a:latin typeface="Arial"/>
                <a:cs typeface="Arial"/>
              </a:rPr>
              <a:t>АНИЙ  </a:t>
            </a:r>
            <a:r>
              <a:rPr sz="2800" b="1" spc="-45" dirty="0" smtClean="0">
                <a:solidFill>
                  <a:srgbClr val="2C3B43"/>
                </a:solidFill>
                <a:latin typeface="Arial"/>
                <a:cs typeface="Arial"/>
              </a:rPr>
              <a:t>ВУЗ</a:t>
            </a:r>
            <a:r>
              <a:rPr lang="ru-RU" sz="2800" b="1" spc="-45" dirty="0" smtClean="0">
                <a:solidFill>
                  <a:srgbClr val="2C3B43"/>
                </a:solidFill>
                <a:latin typeface="Arial"/>
                <a:cs typeface="Arial"/>
              </a:rPr>
              <a:t> </a:t>
            </a:r>
            <a:r>
              <a:rPr sz="2800" b="1" spc="-10" dirty="0" smtClean="0">
                <a:solidFill>
                  <a:srgbClr val="2C3B43"/>
                </a:solidFill>
                <a:latin typeface="Arial"/>
                <a:cs typeface="Arial"/>
              </a:rPr>
              <a:t>МОЖЕ</a:t>
            </a:r>
            <a:r>
              <a:rPr lang="ru-RU" sz="2800" b="1" spc="-10" dirty="0">
                <a:solidFill>
                  <a:srgbClr val="2C3B43"/>
                </a:solidFill>
                <a:latin typeface="Arial"/>
                <a:cs typeface="Arial"/>
              </a:rPr>
              <a:t>Т</a:t>
            </a:r>
            <a:r>
              <a:rPr lang="ru-RU" sz="2800" b="1" spc="-10" dirty="0" smtClean="0">
                <a:solidFill>
                  <a:srgbClr val="2C3B43"/>
                </a:solidFill>
                <a:latin typeface="Arial"/>
                <a:cs typeface="Arial"/>
              </a:rPr>
              <a:t> </a:t>
            </a:r>
            <a:r>
              <a:rPr sz="2800" b="1" spc="-40" dirty="0" smtClean="0">
                <a:solidFill>
                  <a:srgbClr val="2C3B43"/>
                </a:solidFill>
                <a:latin typeface="Arial"/>
                <a:cs typeface="Arial"/>
              </a:rPr>
              <a:t>ЗАСЧИТЫВАТЬ</a:t>
            </a:r>
            <a:r>
              <a:rPr sz="2800" b="1" spc="-40" dirty="0" smtClean="0">
                <a:solidFill>
                  <a:srgbClr val="2C3B43"/>
                </a:solidFill>
                <a:latin typeface="Arial"/>
                <a:cs typeface="Arial"/>
              </a:rPr>
              <a:t>:</a:t>
            </a:r>
            <a:endParaRPr lang="ru-RU" sz="2800" b="1" spc="-40" dirty="0" smtClean="0">
              <a:solidFill>
                <a:srgbClr val="2C3B43"/>
              </a:solidFill>
              <a:latin typeface="Arial"/>
              <a:cs typeface="Arial"/>
            </a:endParaRPr>
          </a:p>
          <a:p>
            <a:pPr marL="12700" marR="1580515" indent="8890" algn="ctr">
              <a:lnSpc>
                <a:spcPct val="100000"/>
              </a:lnSpc>
              <a:spcBef>
                <a:spcPts val="95"/>
              </a:spcBef>
              <a:tabLst>
                <a:tab pos="475615" algn="l"/>
                <a:tab pos="895350" algn="l"/>
                <a:tab pos="2436495" algn="l"/>
                <a:tab pos="2570480" algn="l"/>
                <a:tab pos="3449320" algn="l"/>
              </a:tabLst>
            </a:pPr>
            <a:endParaRPr sz="2800" dirty="0" smtClean="0">
              <a:latin typeface="Arial"/>
              <a:cs typeface="Arial"/>
            </a:endParaRPr>
          </a:p>
          <a:p>
            <a:pPr marL="851535" indent="-744220">
              <a:lnSpc>
                <a:spcPct val="100000"/>
              </a:lnSpc>
              <a:buAutoNum type="arabicPeriod"/>
              <a:tabLst>
                <a:tab pos="851535" algn="l"/>
                <a:tab pos="852169" algn="l"/>
              </a:tabLst>
            </a:pPr>
            <a:r>
              <a:rPr sz="2800" spc="-75" dirty="0" err="1" smtClean="0">
                <a:solidFill>
                  <a:srgbClr val="161E21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2800" spc="50" dirty="0" smtClean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161E21"/>
                </a:solidFill>
                <a:latin typeface="Microsoft Sans Serif"/>
                <a:cs typeface="Microsoft Sans Serif"/>
              </a:rPr>
              <a:t>ЕГЭ</a:t>
            </a:r>
            <a:endParaRPr sz="2800" dirty="0">
              <a:latin typeface="Microsoft Sans Serif"/>
              <a:cs typeface="Microsoft Sans Serif"/>
            </a:endParaRPr>
          </a:p>
          <a:p>
            <a:pPr marL="851535" indent="-744220">
              <a:lnSpc>
                <a:spcPct val="100000"/>
              </a:lnSpc>
              <a:buAutoNum type="arabicPeriod"/>
              <a:tabLst>
                <a:tab pos="851535" algn="l"/>
                <a:tab pos="852169" algn="l"/>
              </a:tabLst>
            </a:pPr>
            <a:r>
              <a:rPr sz="2800" spc="-70" dirty="0">
                <a:solidFill>
                  <a:srgbClr val="161E21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2800" spc="15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61E21"/>
                </a:solidFill>
                <a:latin typeface="Microsoft Sans Serif"/>
                <a:cs typeface="Microsoft Sans Serif"/>
              </a:rPr>
              <a:t>всероссийской</a:t>
            </a:r>
            <a:r>
              <a:rPr sz="2800" spc="-20" dirty="0">
                <a:solidFill>
                  <a:srgbClr val="161E21"/>
                </a:solidFill>
                <a:latin typeface="Microsoft Sans Serif"/>
                <a:cs typeface="Microsoft Sans Serif"/>
              </a:rPr>
              <a:t> олимпиады.</a:t>
            </a:r>
            <a:endParaRPr sz="2800" dirty="0">
              <a:latin typeface="Microsoft Sans Serif"/>
              <a:cs typeface="Microsoft Sans Serif"/>
            </a:endParaRPr>
          </a:p>
          <a:p>
            <a:pPr marL="851535" marR="387985" indent="-7442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851535" algn="l"/>
                <a:tab pos="852169" algn="l"/>
              </a:tabLst>
            </a:pPr>
            <a:r>
              <a:rPr sz="2800" spc="-75" dirty="0">
                <a:solidFill>
                  <a:srgbClr val="161E21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2800" spc="70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161E21"/>
                </a:solidFill>
                <a:latin typeface="Microsoft Sans Serif"/>
                <a:cs typeface="Microsoft Sans Serif"/>
              </a:rPr>
              <a:t>олимпиад,</a:t>
            </a:r>
            <a:r>
              <a:rPr sz="2800" spc="50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161E21"/>
                </a:solidFill>
                <a:latin typeface="Microsoft Sans Serif"/>
                <a:cs typeface="Microsoft Sans Serif"/>
              </a:rPr>
              <a:t>включенных</a:t>
            </a:r>
            <a:r>
              <a:rPr sz="2800" spc="45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61E21"/>
                </a:solidFill>
                <a:latin typeface="Microsoft Sans Serif"/>
                <a:cs typeface="Microsoft Sans Serif"/>
              </a:rPr>
              <a:t>в </a:t>
            </a:r>
            <a:r>
              <a:rPr sz="2800" spc="-730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161E21"/>
                </a:solidFill>
                <a:latin typeface="Microsoft Sans Serif"/>
                <a:cs typeface="Microsoft Sans Serif"/>
              </a:rPr>
              <a:t>перечень!</a:t>
            </a:r>
            <a:endParaRPr sz="2800" dirty="0">
              <a:latin typeface="Microsoft Sans Serif"/>
              <a:cs typeface="Microsoft Sans Serif"/>
            </a:endParaRPr>
          </a:p>
          <a:p>
            <a:pPr marL="851535" marR="1652905" indent="-744220">
              <a:lnSpc>
                <a:spcPct val="100000"/>
              </a:lnSpc>
              <a:buAutoNum type="arabicPeriod"/>
              <a:tabLst>
                <a:tab pos="851535" algn="l"/>
                <a:tab pos="852169" algn="l"/>
              </a:tabLst>
            </a:pPr>
            <a:r>
              <a:rPr sz="2800" spc="-15" dirty="0">
                <a:solidFill>
                  <a:srgbClr val="161E21"/>
                </a:solidFill>
                <a:latin typeface="Microsoft Sans Serif"/>
                <a:cs typeface="Microsoft Sans Serif"/>
              </a:rPr>
              <a:t>Портфолио,</a:t>
            </a:r>
            <a:r>
              <a:rPr sz="2800" spc="10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 err="1" smtClean="0">
                <a:solidFill>
                  <a:srgbClr val="161E21"/>
                </a:solidFill>
                <a:latin typeface="Microsoft Sans Serif"/>
                <a:cs typeface="Microsoft Sans Serif"/>
              </a:rPr>
              <a:t>подтвержденное</a:t>
            </a:r>
            <a:r>
              <a:rPr lang="ru-RU" sz="2800" spc="-25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lang="ru-RU" sz="2800" spc="-25" dirty="0" smtClean="0">
                <a:solidFill>
                  <a:srgbClr val="161E21"/>
                </a:solidFill>
                <a:latin typeface="Microsoft Sans Serif"/>
                <a:cs typeface="Microsoft Sans Serif"/>
              </a:rPr>
              <a:t>д</a:t>
            </a:r>
            <a:r>
              <a:rPr sz="2800" spc="-30" dirty="0" err="1" smtClean="0">
                <a:solidFill>
                  <a:srgbClr val="161E21"/>
                </a:solidFill>
                <a:latin typeface="Microsoft Sans Serif"/>
                <a:cs typeface="Microsoft Sans Serif"/>
              </a:rPr>
              <a:t>окументально</a:t>
            </a:r>
            <a:endParaRPr sz="2800" dirty="0">
              <a:latin typeface="Microsoft Sans Serif"/>
              <a:cs typeface="Microsoft Sans Serif"/>
            </a:endParaRPr>
          </a:p>
          <a:p>
            <a:pPr marL="851535" indent="-744220">
              <a:lnSpc>
                <a:spcPct val="100000"/>
              </a:lnSpc>
              <a:buAutoNum type="arabicPeriod"/>
              <a:tabLst>
                <a:tab pos="851535" algn="l"/>
                <a:tab pos="852169" algn="l"/>
              </a:tabLst>
            </a:pPr>
            <a:r>
              <a:rPr sz="2800" spc="-75" dirty="0">
                <a:solidFill>
                  <a:srgbClr val="161E21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2800" spc="40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70" dirty="0">
                <a:solidFill>
                  <a:srgbClr val="161E21"/>
                </a:solidFill>
                <a:latin typeface="Microsoft Sans Serif"/>
                <a:cs typeface="Microsoft Sans Serif"/>
              </a:rPr>
              <a:t>ГТО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FAC2FBE-34C0-437B-8695-E5BDE309C5AD}" type="datetime1">
              <a:rPr lang="ru-RU" smtClean="0"/>
              <a:t>19.01.2024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451" y="2582113"/>
            <a:ext cx="6210300" cy="177673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algn="ctr">
              <a:lnSpc>
                <a:spcPts val="4430"/>
              </a:lnSpc>
              <a:spcBef>
                <a:spcPts val="660"/>
              </a:spcBef>
            </a:pPr>
            <a:r>
              <a:rPr sz="4100" b="0" i="0" spc="-30" dirty="0">
                <a:solidFill>
                  <a:srgbClr val="003B52"/>
                </a:solidFill>
                <a:latin typeface="Calibri Light"/>
                <a:cs typeface="Calibri Light"/>
              </a:rPr>
              <a:t>Результаты</a:t>
            </a:r>
            <a:r>
              <a:rPr sz="4100" b="0" i="0" spc="-170" dirty="0">
                <a:solidFill>
                  <a:srgbClr val="003B52"/>
                </a:solidFill>
                <a:latin typeface="Calibri Light"/>
                <a:cs typeface="Calibri Light"/>
              </a:rPr>
              <a:t> </a:t>
            </a:r>
            <a:r>
              <a:rPr sz="4100" b="0" i="0" spc="-35" dirty="0">
                <a:solidFill>
                  <a:srgbClr val="003B52"/>
                </a:solidFill>
                <a:latin typeface="Calibri Light"/>
                <a:cs typeface="Calibri Light"/>
              </a:rPr>
              <a:t>государственной </a:t>
            </a:r>
            <a:r>
              <a:rPr sz="4100" b="0" i="0" spc="-915" dirty="0">
                <a:solidFill>
                  <a:srgbClr val="003B52"/>
                </a:solidFill>
                <a:latin typeface="Calibri Light"/>
                <a:cs typeface="Calibri Light"/>
              </a:rPr>
              <a:t> </a:t>
            </a:r>
            <a:r>
              <a:rPr sz="4100" b="0" i="0" spc="-30" dirty="0">
                <a:solidFill>
                  <a:srgbClr val="003B52"/>
                </a:solidFill>
                <a:latin typeface="Calibri Light"/>
                <a:cs typeface="Calibri Light"/>
              </a:rPr>
              <a:t>итоговой</a:t>
            </a:r>
            <a:r>
              <a:rPr sz="4100" b="0" i="0" spc="-105" dirty="0">
                <a:solidFill>
                  <a:srgbClr val="003B52"/>
                </a:solidFill>
                <a:latin typeface="Calibri Light"/>
                <a:cs typeface="Calibri Light"/>
              </a:rPr>
              <a:t> </a:t>
            </a:r>
            <a:r>
              <a:rPr sz="4100" b="0" i="0" spc="-35" dirty="0">
                <a:solidFill>
                  <a:srgbClr val="003B52"/>
                </a:solidFill>
                <a:latin typeface="Calibri Light"/>
                <a:cs typeface="Calibri Light"/>
              </a:rPr>
              <a:t>аттестации</a:t>
            </a:r>
            <a:endParaRPr sz="4100">
              <a:latin typeface="Calibri Light"/>
              <a:cs typeface="Calibri Light"/>
            </a:endParaRPr>
          </a:p>
          <a:p>
            <a:pPr algn="ctr">
              <a:lnSpc>
                <a:spcPts val="4360"/>
              </a:lnSpc>
            </a:pPr>
            <a:r>
              <a:rPr sz="4100" b="0" i="0" spc="-25" dirty="0">
                <a:solidFill>
                  <a:srgbClr val="003B52"/>
                </a:solidFill>
                <a:latin typeface="Calibri Light"/>
                <a:cs typeface="Calibri Light"/>
              </a:rPr>
              <a:t>2023</a:t>
            </a:r>
            <a:r>
              <a:rPr sz="4100" b="0" i="0" spc="-130" dirty="0">
                <a:solidFill>
                  <a:srgbClr val="003B52"/>
                </a:solidFill>
                <a:latin typeface="Calibri Light"/>
                <a:cs typeface="Calibri Light"/>
              </a:rPr>
              <a:t> </a:t>
            </a:r>
            <a:r>
              <a:rPr sz="4100" b="0" i="0" spc="-20" dirty="0">
                <a:solidFill>
                  <a:srgbClr val="003B52"/>
                </a:solidFill>
                <a:latin typeface="Calibri Light"/>
                <a:cs typeface="Calibri Light"/>
              </a:rPr>
              <a:t>года</a:t>
            </a:r>
            <a:endParaRPr sz="41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0" y="5029200"/>
            <a:ext cx="1665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11</a:t>
            </a:r>
            <a:r>
              <a:rPr sz="36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Calibri"/>
                <a:cs typeface="Calibri"/>
              </a:rPr>
              <a:t>класс</a:t>
            </a:r>
            <a:endParaRPr sz="36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BFE4730-A5A3-4A35-9FC7-E663CDA82AB0}" type="datetime1">
              <a:rPr lang="ru-RU" smtClean="0"/>
              <a:t>19.01.2024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6200" y="-21591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6819" y="136397"/>
            <a:ext cx="156591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0" i="0" spc="-10" dirty="0">
                <a:solidFill>
                  <a:srgbClr val="FFFFFF"/>
                </a:solidFill>
                <a:latin typeface="Calibri Light"/>
                <a:cs typeface="Calibri Light"/>
              </a:rPr>
              <a:t>ЕГЭ</a:t>
            </a:r>
            <a:r>
              <a:rPr sz="3300" b="0" i="0" spc="-1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300" b="0" i="0" spc="-20" dirty="0">
                <a:solidFill>
                  <a:srgbClr val="FFFFFF"/>
                </a:solidFill>
                <a:latin typeface="Calibri Light"/>
                <a:cs typeface="Calibri Light"/>
              </a:rPr>
              <a:t>2023</a:t>
            </a:r>
            <a:endParaRPr sz="33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59964" y="3895344"/>
            <a:ext cx="3927475" cy="554990"/>
            <a:chOff x="2759964" y="3895344"/>
            <a:chExt cx="3927475" cy="554990"/>
          </a:xfrm>
        </p:grpSpPr>
        <p:sp>
          <p:nvSpPr>
            <p:cNvPr id="5" name="object 5"/>
            <p:cNvSpPr/>
            <p:nvPr/>
          </p:nvSpPr>
          <p:spPr>
            <a:xfrm>
              <a:off x="3047238" y="4372356"/>
              <a:ext cx="3640454" cy="78105"/>
            </a:xfrm>
            <a:custGeom>
              <a:avLst/>
              <a:gdLst/>
              <a:ahLst/>
              <a:cxnLst/>
              <a:rect l="l" t="t" r="r" b="b"/>
              <a:pathLst>
                <a:path w="3640454" h="78104">
                  <a:moveTo>
                    <a:pt x="25907" y="25908"/>
                  </a:moveTo>
                  <a:lnTo>
                    <a:pt x="0" y="25908"/>
                  </a:lnTo>
                  <a:lnTo>
                    <a:pt x="0" y="51816"/>
                  </a:lnTo>
                  <a:lnTo>
                    <a:pt x="25907" y="51816"/>
                  </a:lnTo>
                  <a:lnTo>
                    <a:pt x="25907" y="25908"/>
                  </a:lnTo>
                  <a:close/>
                </a:path>
                <a:path w="3640454" h="78104">
                  <a:moveTo>
                    <a:pt x="77724" y="25908"/>
                  </a:moveTo>
                  <a:lnTo>
                    <a:pt x="51816" y="25908"/>
                  </a:lnTo>
                  <a:lnTo>
                    <a:pt x="51816" y="51816"/>
                  </a:lnTo>
                  <a:lnTo>
                    <a:pt x="77724" y="51816"/>
                  </a:lnTo>
                  <a:lnTo>
                    <a:pt x="77724" y="25908"/>
                  </a:lnTo>
                  <a:close/>
                </a:path>
                <a:path w="3640454" h="78104">
                  <a:moveTo>
                    <a:pt x="129539" y="25908"/>
                  </a:moveTo>
                  <a:lnTo>
                    <a:pt x="103631" y="25908"/>
                  </a:lnTo>
                  <a:lnTo>
                    <a:pt x="103631" y="51816"/>
                  </a:lnTo>
                  <a:lnTo>
                    <a:pt x="129539" y="51816"/>
                  </a:lnTo>
                  <a:lnTo>
                    <a:pt x="129539" y="25908"/>
                  </a:lnTo>
                  <a:close/>
                </a:path>
                <a:path w="3640454" h="78104">
                  <a:moveTo>
                    <a:pt x="181356" y="25908"/>
                  </a:moveTo>
                  <a:lnTo>
                    <a:pt x="155448" y="25908"/>
                  </a:lnTo>
                  <a:lnTo>
                    <a:pt x="155448" y="51816"/>
                  </a:lnTo>
                  <a:lnTo>
                    <a:pt x="181356" y="51816"/>
                  </a:lnTo>
                  <a:lnTo>
                    <a:pt x="181356" y="25908"/>
                  </a:lnTo>
                  <a:close/>
                </a:path>
                <a:path w="3640454" h="78104">
                  <a:moveTo>
                    <a:pt x="233172" y="25908"/>
                  </a:moveTo>
                  <a:lnTo>
                    <a:pt x="207263" y="25908"/>
                  </a:lnTo>
                  <a:lnTo>
                    <a:pt x="207263" y="51816"/>
                  </a:lnTo>
                  <a:lnTo>
                    <a:pt x="233172" y="51816"/>
                  </a:lnTo>
                  <a:lnTo>
                    <a:pt x="233172" y="25908"/>
                  </a:lnTo>
                  <a:close/>
                </a:path>
                <a:path w="3640454" h="78104">
                  <a:moveTo>
                    <a:pt x="284988" y="25908"/>
                  </a:moveTo>
                  <a:lnTo>
                    <a:pt x="259079" y="25908"/>
                  </a:lnTo>
                  <a:lnTo>
                    <a:pt x="259079" y="51816"/>
                  </a:lnTo>
                  <a:lnTo>
                    <a:pt x="284988" y="51816"/>
                  </a:lnTo>
                  <a:lnTo>
                    <a:pt x="284988" y="25908"/>
                  </a:lnTo>
                  <a:close/>
                </a:path>
                <a:path w="3640454" h="78104">
                  <a:moveTo>
                    <a:pt x="336803" y="25908"/>
                  </a:moveTo>
                  <a:lnTo>
                    <a:pt x="310896" y="25908"/>
                  </a:lnTo>
                  <a:lnTo>
                    <a:pt x="310896" y="51816"/>
                  </a:lnTo>
                  <a:lnTo>
                    <a:pt x="336803" y="51816"/>
                  </a:lnTo>
                  <a:lnTo>
                    <a:pt x="336803" y="25908"/>
                  </a:lnTo>
                  <a:close/>
                </a:path>
                <a:path w="3640454" h="78104">
                  <a:moveTo>
                    <a:pt x="388620" y="25908"/>
                  </a:moveTo>
                  <a:lnTo>
                    <a:pt x="362712" y="25908"/>
                  </a:lnTo>
                  <a:lnTo>
                    <a:pt x="362712" y="51816"/>
                  </a:lnTo>
                  <a:lnTo>
                    <a:pt x="388620" y="51816"/>
                  </a:lnTo>
                  <a:lnTo>
                    <a:pt x="388620" y="25908"/>
                  </a:lnTo>
                  <a:close/>
                </a:path>
                <a:path w="3640454" h="78104">
                  <a:moveTo>
                    <a:pt x="440436" y="25908"/>
                  </a:moveTo>
                  <a:lnTo>
                    <a:pt x="414527" y="25908"/>
                  </a:lnTo>
                  <a:lnTo>
                    <a:pt x="414527" y="51816"/>
                  </a:lnTo>
                  <a:lnTo>
                    <a:pt x="440436" y="51816"/>
                  </a:lnTo>
                  <a:lnTo>
                    <a:pt x="440436" y="25908"/>
                  </a:lnTo>
                  <a:close/>
                </a:path>
                <a:path w="3640454" h="78104">
                  <a:moveTo>
                    <a:pt x="492251" y="25908"/>
                  </a:moveTo>
                  <a:lnTo>
                    <a:pt x="466344" y="25908"/>
                  </a:lnTo>
                  <a:lnTo>
                    <a:pt x="466344" y="51816"/>
                  </a:lnTo>
                  <a:lnTo>
                    <a:pt x="492251" y="51816"/>
                  </a:lnTo>
                  <a:lnTo>
                    <a:pt x="492251" y="25908"/>
                  </a:lnTo>
                  <a:close/>
                </a:path>
                <a:path w="3640454" h="78104">
                  <a:moveTo>
                    <a:pt x="544067" y="25908"/>
                  </a:moveTo>
                  <a:lnTo>
                    <a:pt x="518160" y="25908"/>
                  </a:lnTo>
                  <a:lnTo>
                    <a:pt x="518160" y="51816"/>
                  </a:lnTo>
                  <a:lnTo>
                    <a:pt x="544067" y="51816"/>
                  </a:lnTo>
                  <a:lnTo>
                    <a:pt x="544067" y="25908"/>
                  </a:lnTo>
                  <a:close/>
                </a:path>
                <a:path w="3640454" h="78104">
                  <a:moveTo>
                    <a:pt x="595884" y="25908"/>
                  </a:moveTo>
                  <a:lnTo>
                    <a:pt x="569976" y="25908"/>
                  </a:lnTo>
                  <a:lnTo>
                    <a:pt x="569976" y="51816"/>
                  </a:lnTo>
                  <a:lnTo>
                    <a:pt x="595884" y="51816"/>
                  </a:lnTo>
                  <a:lnTo>
                    <a:pt x="595884" y="25908"/>
                  </a:lnTo>
                  <a:close/>
                </a:path>
                <a:path w="3640454" h="78104">
                  <a:moveTo>
                    <a:pt x="647700" y="25908"/>
                  </a:moveTo>
                  <a:lnTo>
                    <a:pt x="621791" y="25908"/>
                  </a:lnTo>
                  <a:lnTo>
                    <a:pt x="621791" y="51816"/>
                  </a:lnTo>
                  <a:lnTo>
                    <a:pt x="647700" y="51816"/>
                  </a:lnTo>
                  <a:lnTo>
                    <a:pt x="647700" y="25908"/>
                  </a:lnTo>
                  <a:close/>
                </a:path>
                <a:path w="3640454" h="78104">
                  <a:moveTo>
                    <a:pt x="699515" y="25908"/>
                  </a:moveTo>
                  <a:lnTo>
                    <a:pt x="673608" y="25908"/>
                  </a:lnTo>
                  <a:lnTo>
                    <a:pt x="673608" y="51816"/>
                  </a:lnTo>
                  <a:lnTo>
                    <a:pt x="699515" y="51816"/>
                  </a:lnTo>
                  <a:lnTo>
                    <a:pt x="699515" y="25908"/>
                  </a:lnTo>
                  <a:close/>
                </a:path>
                <a:path w="3640454" h="78104">
                  <a:moveTo>
                    <a:pt x="751332" y="25908"/>
                  </a:moveTo>
                  <a:lnTo>
                    <a:pt x="725424" y="25908"/>
                  </a:lnTo>
                  <a:lnTo>
                    <a:pt x="725424" y="51816"/>
                  </a:lnTo>
                  <a:lnTo>
                    <a:pt x="751332" y="51816"/>
                  </a:lnTo>
                  <a:lnTo>
                    <a:pt x="751332" y="25908"/>
                  </a:lnTo>
                  <a:close/>
                </a:path>
                <a:path w="3640454" h="78104">
                  <a:moveTo>
                    <a:pt x="803148" y="25908"/>
                  </a:moveTo>
                  <a:lnTo>
                    <a:pt x="777239" y="25908"/>
                  </a:lnTo>
                  <a:lnTo>
                    <a:pt x="777239" y="51816"/>
                  </a:lnTo>
                  <a:lnTo>
                    <a:pt x="803148" y="51816"/>
                  </a:lnTo>
                  <a:lnTo>
                    <a:pt x="803148" y="25908"/>
                  </a:lnTo>
                  <a:close/>
                </a:path>
                <a:path w="3640454" h="78104">
                  <a:moveTo>
                    <a:pt x="854963" y="25908"/>
                  </a:moveTo>
                  <a:lnTo>
                    <a:pt x="829056" y="25908"/>
                  </a:lnTo>
                  <a:lnTo>
                    <a:pt x="829056" y="51816"/>
                  </a:lnTo>
                  <a:lnTo>
                    <a:pt x="854963" y="51816"/>
                  </a:lnTo>
                  <a:lnTo>
                    <a:pt x="854963" y="25908"/>
                  </a:lnTo>
                  <a:close/>
                </a:path>
                <a:path w="3640454" h="78104">
                  <a:moveTo>
                    <a:pt x="906779" y="25908"/>
                  </a:moveTo>
                  <a:lnTo>
                    <a:pt x="880872" y="25908"/>
                  </a:lnTo>
                  <a:lnTo>
                    <a:pt x="880872" y="51816"/>
                  </a:lnTo>
                  <a:lnTo>
                    <a:pt x="906779" y="51816"/>
                  </a:lnTo>
                  <a:lnTo>
                    <a:pt x="906779" y="25908"/>
                  </a:lnTo>
                  <a:close/>
                </a:path>
                <a:path w="3640454" h="78104">
                  <a:moveTo>
                    <a:pt x="958596" y="25908"/>
                  </a:moveTo>
                  <a:lnTo>
                    <a:pt x="932688" y="25908"/>
                  </a:lnTo>
                  <a:lnTo>
                    <a:pt x="932688" y="51816"/>
                  </a:lnTo>
                  <a:lnTo>
                    <a:pt x="958596" y="51816"/>
                  </a:lnTo>
                  <a:lnTo>
                    <a:pt x="958596" y="25908"/>
                  </a:lnTo>
                  <a:close/>
                </a:path>
                <a:path w="3640454" h="78104">
                  <a:moveTo>
                    <a:pt x="1010412" y="25908"/>
                  </a:moveTo>
                  <a:lnTo>
                    <a:pt x="984503" y="25908"/>
                  </a:lnTo>
                  <a:lnTo>
                    <a:pt x="984503" y="51816"/>
                  </a:lnTo>
                  <a:lnTo>
                    <a:pt x="1010412" y="51816"/>
                  </a:lnTo>
                  <a:lnTo>
                    <a:pt x="1010412" y="25908"/>
                  </a:lnTo>
                  <a:close/>
                </a:path>
                <a:path w="3640454" h="78104">
                  <a:moveTo>
                    <a:pt x="1062227" y="25908"/>
                  </a:moveTo>
                  <a:lnTo>
                    <a:pt x="1036320" y="25908"/>
                  </a:lnTo>
                  <a:lnTo>
                    <a:pt x="1036320" y="51816"/>
                  </a:lnTo>
                  <a:lnTo>
                    <a:pt x="1062227" y="51816"/>
                  </a:lnTo>
                  <a:lnTo>
                    <a:pt x="1062227" y="25908"/>
                  </a:lnTo>
                  <a:close/>
                </a:path>
                <a:path w="3640454" h="78104">
                  <a:moveTo>
                    <a:pt x="1114044" y="25908"/>
                  </a:moveTo>
                  <a:lnTo>
                    <a:pt x="1088136" y="25908"/>
                  </a:lnTo>
                  <a:lnTo>
                    <a:pt x="1088136" y="51816"/>
                  </a:lnTo>
                  <a:lnTo>
                    <a:pt x="1114044" y="51816"/>
                  </a:lnTo>
                  <a:lnTo>
                    <a:pt x="1114044" y="25908"/>
                  </a:lnTo>
                  <a:close/>
                </a:path>
                <a:path w="3640454" h="78104">
                  <a:moveTo>
                    <a:pt x="1165860" y="25908"/>
                  </a:moveTo>
                  <a:lnTo>
                    <a:pt x="1139952" y="25908"/>
                  </a:lnTo>
                  <a:lnTo>
                    <a:pt x="1139952" y="51816"/>
                  </a:lnTo>
                  <a:lnTo>
                    <a:pt x="1165860" y="51816"/>
                  </a:lnTo>
                  <a:lnTo>
                    <a:pt x="1165860" y="25908"/>
                  </a:lnTo>
                  <a:close/>
                </a:path>
                <a:path w="3640454" h="78104">
                  <a:moveTo>
                    <a:pt x="1217676" y="25908"/>
                  </a:moveTo>
                  <a:lnTo>
                    <a:pt x="1191767" y="25908"/>
                  </a:lnTo>
                  <a:lnTo>
                    <a:pt x="1191767" y="51816"/>
                  </a:lnTo>
                  <a:lnTo>
                    <a:pt x="1217676" y="51816"/>
                  </a:lnTo>
                  <a:lnTo>
                    <a:pt x="1217676" y="25908"/>
                  </a:lnTo>
                  <a:close/>
                </a:path>
                <a:path w="3640454" h="78104">
                  <a:moveTo>
                    <a:pt x="1269491" y="25908"/>
                  </a:moveTo>
                  <a:lnTo>
                    <a:pt x="1243584" y="25908"/>
                  </a:lnTo>
                  <a:lnTo>
                    <a:pt x="1243584" y="51816"/>
                  </a:lnTo>
                  <a:lnTo>
                    <a:pt x="1269491" y="51816"/>
                  </a:lnTo>
                  <a:lnTo>
                    <a:pt x="1269491" y="25908"/>
                  </a:lnTo>
                  <a:close/>
                </a:path>
                <a:path w="3640454" h="78104">
                  <a:moveTo>
                    <a:pt x="1321308" y="25908"/>
                  </a:moveTo>
                  <a:lnTo>
                    <a:pt x="1295400" y="25908"/>
                  </a:lnTo>
                  <a:lnTo>
                    <a:pt x="1295400" y="51816"/>
                  </a:lnTo>
                  <a:lnTo>
                    <a:pt x="1321308" y="51816"/>
                  </a:lnTo>
                  <a:lnTo>
                    <a:pt x="1321308" y="25908"/>
                  </a:lnTo>
                  <a:close/>
                </a:path>
                <a:path w="3640454" h="78104">
                  <a:moveTo>
                    <a:pt x="1373124" y="25908"/>
                  </a:moveTo>
                  <a:lnTo>
                    <a:pt x="1347215" y="25908"/>
                  </a:lnTo>
                  <a:lnTo>
                    <a:pt x="1347215" y="51816"/>
                  </a:lnTo>
                  <a:lnTo>
                    <a:pt x="1373124" y="51816"/>
                  </a:lnTo>
                  <a:lnTo>
                    <a:pt x="1373124" y="25908"/>
                  </a:lnTo>
                  <a:close/>
                </a:path>
                <a:path w="3640454" h="78104">
                  <a:moveTo>
                    <a:pt x="1424939" y="25908"/>
                  </a:moveTo>
                  <a:lnTo>
                    <a:pt x="1399032" y="25908"/>
                  </a:lnTo>
                  <a:lnTo>
                    <a:pt x="1399032" y="51816"/>
                  </a:lnTo>
                  <a:lnTo>
                    <a:pt x="1424939" y="51816"/>
                  </a:lnTo>
                  <a:lnTo>
                    <a:pt x="1424939" y="25908"/>
                  </a:lnTo>
                  <a:close/>
                </a:path>
                <a:path w="3640454" h="78104">
                  <a:moveTo>
                    <a:pt x="1476756" y="25908"/>
                  </a:moveTo>
                  <a:lnTo>
                    <a:pt x="1450848" y="25908"/>
                  </a:lnTo>
                  <a:lnTo>
                    <a:pt x="1450848" y="51816"/>
                  </a:lnTo>
                  <a:lnTo>
                    <a:pt x="1476756" y="51816"/>
                  </a:lnTo>
                  <a:lnTo>
                    <a:pt x="1476756" y="25908"/>
                  </a:lnTo>
                  <a:close/>
                </a:path>
                <a:path w="3640454" h="78104">
                  <a:moveTo>
                    <a:pt x="1528572" y="25908"/>
                  </a:moveTo>
                  <a:lnTo>
                    <a:pt x="1502664" y="25908"/>
                  </a:lnTo>
                  <a:lnTo>
                    <a:pt x="1502664" y="51816"/>
                  </a:lnTo>
                  <a:lnTo>
                    <a:pt x="1528572" y="51816"/>
                  </a:lnTo>
                  <a:lnTo>
                    <a:pt x="1528572" y="25908"/>
                  </a:lnTo>
                  <a:close/>
                </a:path>
                <a:path w="3640454" h="78104">
                  <a:moveTo>
                    <a:pt x="1580388" y="25908"/>
                  </a:moveTo>
                  <a:lnTo>
                    <a:pt x="1554479" y="25908"/>
                  </a:lnTo>
                  <a:lnTo>
                    <a:pt x="1554479" y="51816"/>
                  </a:lnTo>
                  <a:lnTo>
                    <a:pt x="1580388" y="51816"/>
                  </a:lnTo>
                  <a:lnTo>
                    <a:pt x="1580388" y="25908"/>
                  </a:lnTo>
                  <a:close/>
                </a:path>
                <a:path w="3640454" h="78104">
                  <a:moveTo>
                    <a:pt x="1632203" y="25908"/>
                  </a:moveTo>
                  <a:lnTo>
                    <a:pt x="1606296" y="25908"/>
                  </a:lnTo>
                  <a:lnTo>
                    <a:pt x="1606296" y="51816"/>
                  </a:lnTo>
                  <a:lnTo>
                    <a:pt x="1632203" y="51816"/>
                  </a:lnTo>
                  <a:lnTo>
                    <a:pt x="1632203" y="25908"/>
                  </a:lnTo>
                  <a:close/>
                </a:path>
                <a:path w="3640454" h="78104">
                  <a:moveTo>
                    <a:pt x="1684020" y="25908"/>
                  </a:moveTo>
                  <a:lnTo>
                    <a:pt x="1658112" y="25908"/>
                  </a:lnTo>
                  <a:lnTo>
                    <a:pt x="1658112" y="51816"/>
                  </a:lnTo>
                  <a:lnTo>
                    <a:pt x="1684020" y="51816"/>
                  </a:lnTo>
                  <a:lnTo>
                    <a:pt x="1684020" y="25908"/>
                  </a:lnTo>
                  <a:close/>
                </a:path>
                <a:path w="3640454" h="78104">
                  <a:moveTo>
                    <a:pt x="1735836" y="25908"/>
                  </a:moveTo>
                  <a:lnTo>
                    <a:pt x="1709927" y="25908"/>
                  </a:lnTo>
                  <a:lnTo>
                    <a:pt x="1709927" y="51816"/>
                  </a:lnTo>
                  <a:lnTo>
                    <a:pt x="1735836" y="51816"/>
                  </a:lnTo>
                  <a:lnTo>
                    <a:pt x="1735836" y="25908"/>
                  </a:lnTo>
                  <a:close/>
                </a:path>
                <a:path w="3640454" h="78104">
                  <a:moveTo>
                    <a:pt x="1787652" y="25908"/>
                  </a:moveTo>
                  <a:lnTo>
                    <a:pt x="1761744" y="25908"/>
                  </a:lnTo>
                  <a:lnTo>
                    <a:pt x="1761744" y="51816"/>
                  </a:lnTo>
                  <a:lnTo>
                    <a:pt x="1787652" y="51816"/>
                  </a:lnTo>
                  <a:lnTo>
                    <a:pt x="1787652" y="25908"/>
                  </a:lnTo>
                  <a:close/>
                </a:path>
                <a:path w="3640454" h="78104">
                  <a:moveTo>
                    <a:pt x="1839467" y="25908"/>
                  </a:moveTo>
                  <a:lnTo>
                    <a:pt x="1813560" y="25908"/>
                  </a:lnTo>
                  <a:lnTo>
                    <a:pt x="1813560" y="51816"/>
                  </a:lnTo>
                  <a:lnTo>
                    <a:pt x="1839467" y="51816"/>
                  </a:lnTo>
                  <a:lnTo>
                    <a:pt x="1839467" y="25908"/>
                  </a:lnTo>
                  <a:close/>
                </a:path>
                <a:path w="3640454" h="78104">
                  <a:moveTo>
                    <a:pt x="1891284" y="25908"/>
                  </a:moveTo>
                  <a:lnTo>
                    <a:pt x="1865376" y="25908"/>
                  </a:lnTo>
                  <a:lnTo>
                    <a:pt x="1865376" y="51816"/>
                  </a:lnTo>
                  <a:lnTo>
                    <a:pt x="1891284" y="51816"/>
                  </a:lnTo>
                  <a:lnTo>
                    <a:pt x="1891284" y="25908"/>
                  </a:lnTo>
                  <a:close/>
                </a:path>
                <a:path w="3640454" h="78104">
                  <a:moveTo>
                    <a:pt x="1943100" y="25908"/>
                  </a:moveTo>
                  <a:lnTo>
                    <a:pt x="1917191" y="25908"/>
                  </a:lnTo>
                  <a:lnTo>
                    <a:pt x="1917191" y="51816"/>
                  </a:lnTo>
                  <a:lnTo>
                    <a:pt x="1943100" y="51816"/>
                  </a:lnTo>
                  <a:lnTo>
                    <a:pt x="1943100" y="25908"/>
                  </a:lnTo>
                  <a:close/>
                </a:path>
                <a:path w="3640454" h="78104">
                  <a:moveTo>
                    <a:pt x="1994915" y="25908"/>
                  </a:moveTo>
                  <a:lnTo>
                    <a:pt x="1969008" y="25908"/>
                  </a:lnTo>
                  <a:lnTo>
                    <a:pt x="1969008" y="51816"/>
                  </a:lnTo>
                  <a:lnTo>
                    <a:pt x="1994915" y="51816"/>
                  </a:lnTo>
                  <a:lnTo>
                    <a:pt x="1994915" y="25908"/>
                  </a:lnTo>
                  <a:close/>
                </a:path>
                <a:path w="3640454" h="78104">
                  <a:moveTo>
                    <a:pt x="2046732" y="25908"/>
                  </a:moveTo>
                  <a:lnTo>
                    <a:pt x="2020824" y="25908"/>
                  </a:lnTo>
                  <a:lnTo>
                    <a:pt x="2020824" y="51816"/>
                  </a:lnTo>
                  <a:lnTo>
                    <a:pt x="2046732" y="51816"/>
                  </a:lnTo>
                  <a:lnTo>
                    <a:pt x="2046732" y="25908"/>
                  </a:lnTo>
                  <a:close/>
                </a:path>
                <a:path w="3640454" h="78104">
                  <a:moveTo>
                    <a:pt x="2098548" y="25908"/>
                  </a:moveTo>
                  <a:lnTo>
                    <a:pt x="2072639" y="25908"/>
                  </a:lnTo>
                  <a:lnTo>
                    <a:pt x="2072639" y="51816"/>
                  </a:lnTo>
                  <a:lnTo>
                    <a:pt x="2098548" y="51816"/>
                  </a:lnTo>
                  <a:lnTo>
                    <a:pt x="2098548" y="25908"/>
                  </a:lnTo>
                  <a:close/>
                </a:path>
                <a:path w="3640454" h="78104">
                  <a:moveTo>
                    <a:pt x="2150364" y="25908"/>
                  </a:moveTo>
                  <a:lnTo>
                    <a:pt x="2124456" y="25908"/>
                  </a:lnTo>
                  <a:lnTo>
                    <a:pt x="2124456" y="51816"/>
                  </a:lnTo>
                  <a:lnTo>
                    <a:pt x="2150364" y="51816"/>
                  </a:lnTo>
                  <a:lnTo>
                    <a:pt x="2150364" y="25908"/>
                  </a:lnTo>
                  <a:close/>
                </a:path>
                <a:path w="3640454" h="78104">
                  <a:moveTo>
                    <a:pt x="2202179" y="25908"/>
                  </a:moveTo>
                  <a:lnTo>
                    <a:pt x="2176272" y="25908"/>
                  </a:lnTo>
                  <a:lnTo>
                    <a:pt x="2176272" y="51816"/>
                  </a:lnTo>
                  <a:lnTo>
                    <a:pt x="2202179" y="51816"/>
                  </a:lnTo>
                  <a:lnTo>
                    <a:pt x="2202179" y="25908"/>
                  </a:lnTo>
                  <a:close/>
                </a:path>
                <a:path w="3640454" h="78104">
                  <a:moveTo>
                    <a:pt x="2253996" y="25908"/>
                  </a:moveTo>
                  <a:lnTo>
                    <a:pt x="2228088" y="25908"/>
                  </a:lnTo>
                  <a:lnTo>
                    <a:pt x="2228088" y="51816"/>
                  </a:lnTo>
                  <a:lnTo>
                    <a:pt x="2253996" y="51816"/>
                  </a:lnTo>
                  <a:lnTo>
                    <a:pt x="2253996" y="25908"/>
                  </a:lnTo>
                  <a:close/>
                </a:path>
                <a:path w="3640454" h="78104">
                  <a:moveTo>
                    <a:pt x="2305812" y="25908"/>
                  </a:moveTo>
                  <a:lnTo>
                    <a:pt x="2279904" y="25908"/>
                  </a:lnTo>
                  <a:lnTo>
                    <a:pt x="2279904" y="51816"/>
                  </a:lnTo>
                  <a:lnTo>
                    <a:pt x="2305812" y="51816"/>
                  </a:lnTo>
                  <a:lnTo>
                    <a:pt x="2305812" y="25908"/>
                  </a:lnTo>
                  <a:close/>
                </a:path>
                <a:path w="3640454" h="78104">
                  <a:moveTo>
                    <a:pt x="2357628" y="25908"/>
                  </a:moveTo>
                  <a:lnTo>
                    <a:pt x="2331720" y="25908"/>
                  </a:lnTo>
                  <a:lnTo>
                    <a:pt x="2331720" y="51816"/>
                  </a:lnTo>
                  <a:lnTo>
                    <a:pt x="2357628" y="51816"/>
                  </a:lnTo>
                  <a:lnTo>
                    <a:pt x="2357628" y="25908"/>
                  </a:lnTo>
                  <a:close/>
                </a:path>
                <a:path w="3640454" h="78104">
                  <a:moveTo>
                    <a:pt x="2409444" y="25908"/>
                  </a:moveTo>
                  <a:lnTo>
                    <a:pt x="2383536" y="25908"/>
                  </a:lnTo>
                  <a:lnTo>
                    <a:pt x="2383536" y="51816"/>
                  </a:lnTo>
                  <a:lnTo>
                    <a:pt x="2409444" y="51816"/>
                  </a:lnTo>
                  <a:lnTo>
                    <a:pt x="2409444" y="25908"/>
                  </a:lnTo>
                  <a:close/>
                </a:path>
                <a:path w="3640454" h="78104">
                  <a:moveTo>
                    <a:pt x="2461260" y="25908"/>
                  </a:moveTo>
                  <a:lnTo>
                    <a:pt x="2435352" y="25908"/>
                  </a:lnTo>
                  <a:lnTo>
                    <a:pt x="2435352" y="51816"/>
                  </a:lnTo>
                  <a:lnTo>
                    <a:pt x="2461260" y="51816"/>
                  </a:lnTo>
                  <a:lnTo>
                    <a:pt x="2461260" y="25908"/>
                  </a:lnTo>
                  <a:close/>
                </a:path>
                <a:path w="3640454" h="78104">
                  <a:moveTo>
                    <a:pt x="2513076" y="25908"/>
                  </a:moveTo>
                  <a:lnTo>
                    <a:pt x="2487167" y="25908"/>
                  </a:lnTo>
                  <a:lnTo>
                    <a:pt x="2487167" y="51816"/>
                  </a:lnTo>
                  <a:lnTo>
                    <a:pt x="2513076" y="51816"/>
                  </a:lnTo>
                  <a:lnTo>
                    <a:pt x="2513076" y="25908"/>
                  </a:lnTo>
                  <a:close/>
                </a:path>
                <a:path w="3640454" h="78104">
                  <a:moveTo>
                    <a:pt x="2564891" y="25908"/>
                  </a:moveTo>
                  <a:lnTo>
                    <a:pt x="2538984" y="25908"/>
                  </a:lnTo>
                  <a:lnTo>
                    <a:pt x="2538984" y="51816"/>
                  </a:lnTo>
                  <a:lnTo>
                    <a:pt x="2564891" y="51816"/>
                  </a:lnTo>
                  <a:lnTo>
                    <a:pt x="2564891" y="25908"/>
                  </a:lnTo>
                  <a:close/>
                </a:path>
                <a:path w="3640454" h="78104">
                  <a:moveTo>
                    <a:pt x="2616708" y="25908"/>
                  </a:moveTo>
                  <a:lnTo>
                    <a:pt x="2590800" y="25908"/>
                  </a:lnTo>
                  <a:lnTo>
                    <a:pt x="2590800" y="51816"/>
                  </a:lnTo>
                  <a:lnTo>
                    <a:pt x="2616708" y="51816"/>
                  </a:lnTo>
                  <a:lnTo>
                    <a:pt x="2616708" y="25908"/>
                  </a:lnTo>
                  <a:close/>
                </a:path>
                <a:path w="3640454" h="78104">
                  <a:moveTo>
                    <a:pt x="2668524" y="25908"/>
                  </a:moveTo>
                  <a:lnTo>
                    <a:pt x="2642616" y="25908"/>
                  </a:lnTo>
                  <a:lnTo>
                    <a:pt x="2642616" y="51816"/>
                  </a:lnTo>
                  <a:lnTo>
                    <a:pt x="2668524" y="51816"/>
                  </a:lnTo>
                  <a:lnTo>
                    <a:pt x="2668524" y="25908"/>
                  </a:lnTo>
                  <a:close/>
                </a:path>
                <a:path w="3640454" h="78104">
                  <a:moveTo>
                    <a:pt x="2720340" y="25908"/>
                  </a:moveTo>
                  <a:lnTo>
                    <a:pt x="2694432" y="25908"/>
                  </a:lnTo>
                  <a:lnTo>
                    <a:pt x="2694432" y="51816"/>
                  </a:lnTo>
                  <a:lnTo>
                    <a:pt x="2720340" y="51816"/>
                  </a:lnTo>
                  <a:lnTo>
                    <a:pt x="2720340" y="25908"/>
                  </a:lnTo>
                  <a:close/>
                </a:path>
                <a:path w="3640454" h="78104">
                  <a:moveTo>
                    <a:pt x="2772156" y="25908"/>
                  </a:moveTo>
                  <a:lnTo>
                    <a:pt x="2746248" y="25908"/>
                  </a:lnTo>
                  <a:lnTo>
                    <a:pt x="2746248" y="51816"/>
                  </a:lnTo>
                  <a:lnTo>
                    <a:pt x="2772156" y="51816"/>
                  </a:lnTo>
                  <a:lnTo>
                    <a:pt x="2772156" y="25908"/>
                  </a:lnTo>
                  <a:close/>
                </a:path>
                <a:path w="3640454" h="78104">
                  <a:moveTo>
                    <a:pt x="2823972" y="25908"/>
                  </a:moveTo>
                  <a:lnTo>
                    <a:pt x="2798064" y="25908"/>
                  </a:lnTo>
                  <a:lnTo>
                    <a:pt x="2798064" y="51816"/>
                  </a:lnTo>
                  <a:lnTo>
                    <a:pt x="2823972" y="51816"/>
                  </a:lnTo>
                  <a:lnTo>
                    <a:pt x="2823972" y="25908"/>
                  </a:lnTo>
                  <a:close/>
                </a:path>
                <a:path w="3640454" h="78104">
                  <a:moveTo>
                    <a:pt x="2875788" y="25908"/>
                  </a:moveTo>
                  <a:lnTo>
                    <a:pt x="2849879" y="25908"/>
                  </a:lnTo>
                  <a:lnTo>
                    <a:pt x="2849879" y="51816"/>
                  </a:lnTo>
                  <a:lnTo>
                    <a:pt x="2875788" y="51816"/>
                  </a:lnTo>
                  <a:lnTo>
                    <a:pt x="2875788" y="25908"/>
                  </a:lnTo>
                  <a:close/>
                </a:path>
                <a:path w="3640454" h="78104">
                  <a:moveTo>
                    <a:pt x="2927604" y="25908"/>
                  </a:moveTo>
                  <a:lnTo>
                    <a:pt x="2901696" y="25908"/>
                  </a:lnTo>
                  <a:lnTo>
                    <a:pt x="2901696" y="51816"/>
                  </a:lnTo>
                  <a:lnTo>
                    <a:pt x="2927604" y="51816"/>
                  </a:lnTo>
                  <a:lnTo>
                    <a:pt x="2927604" y="25908"/>
                  </a:lnTo>
                  <a:close/>
                </a:path>
                <a:path w="3640454" h="78104">
                  <a:moveTo>
                    <a:pt x="2979420" y="25908"/>
                  </a:moveTo>
                  <a:lnTo>
                    <a:pt x="2953512" y="25908"/>
                  </a:lnTo>
                  <a:lnTo>
                    <a:pt x="2953512" y="51816"/>
                  </a:lnTo>
                  <a:lnTo>
                    <a:pt x="2979420" y="51816"/>
                  </a:lnTo>
                  <a:lnTo>
                    <a:pt x="2979420" y="25908"/>
                  </a:lnTo>
                  <a:close/>
                </a:path>
                <a:path w="3640454" h="78104">
                  <a:moveTo>
                    <a:pt x="3031236" y="25908"/>
                  </a:moveTo>
                  <a:lnTo>
                    <a:pt x="3005328" y="25908"/>
                  </a:lnTo>
                  <a:lnTo>
                    <a:pt x="3005328" y="51816"/>
                  </a:lnTo>
                  <a:lnTo>
                    <a:pt x="3031236" y="51816"/>
                  </a:lnTo>
                  <a:lnTo>
                    <a:pt x="3031236" y="25908"/>
                  </a:lnTo>
                  <a:close/>
                </a:path>
                <a:path w="3640454" h="78104">
                  <a:moveTo>
                    <a:pt x="3083052" y="25908"/>
                  </a:moveTo>
                  <a:lnTo>
                    <a:pt x="3057144" y="25908"/>
                  </a:lnTo>
                  <a:lnTo>
                    <a:pt x="3057144" y="51816"/>
                  </a:lnTo>
                  <a:lnTo>
                    <a:pt x="3083052" y="51816"/>
                  </a:lnTo>
                  <a:lnTo>
                    <a:pt x="3083052" y="25908"/>
                  </a:lnTo>
                  <a:close/>
                </a:path>
                <a:path w="3640454" h="78104">
                  <a:moveTo>
                    <a:pt x="3134867" y="25908"/>
                  </a:moveTo>
                  <a:lnTo>
                    <a:pt x="3108960" y="25908"/>
                  </a:lnTo>
                  <a:lnTo>
                    <a:pt x="3108960" y="51816"/>
                  </a:lnTo>
                  <a:lnTo>
                    <a:pt x="3134867" y="51816"/>
                  </a:lnTo>
                  <a:lnTo>
                    <a:pt x="3134867" y="25908"/>
                  </a:lnTo>
                  <a:close/>
                </a:path>
                <a:path w="3640454" h="78104">
                  <a:moveTo>
                    <a:pt x="3186684" y="25908"/>
                  </a:moveTo>
                  <a:lnTo>
                    <a:pt x="3160776" y="25908"/>
                  </a:lnTo>
                  <a:lnTo>
                    <a:pt x="3160776" y="51816"/>
                  </a:lnTo>
                  <a:lnTo>
                    <a:pt x="3186684" y="51816"/>
                  </a:lnTo>
                  <a:lnTo>
                    <a:pt x="3186684" y="25908"/>
                  </a:lnTo>
                  <a:close/>
                </a:path>
                <a:path w="3640454" h="78104">
                  <a:moveTo>
                    <a:pt x="3238500" y="25908"/>
                  </a:moveTo>
                  <a:lnTo>
                    <a:pt x="3212591" y="25908"/>
                  </a:lnTo>
                  <a:lnTo>
                    <a:pt x="3212591" y="51816"/>
                  </a:lnTo>
                  <a:lnTo>
                    <a:pt x="3238500" y="51816"/>
                  </a:lnTo>
                  <a:lnTo>
                    <a:pt x="3238500" y="25908"/>
                  </a:lnTo>
                  <a:close/>
                </a:path>
                <a:path w="3640454" h="78104">
                  <a:moveTo>
                    <a:pt x="3290316" y="25908"/>
                  </a:moveTo>
                  <a:lnTo>
                    <a:pt x="3264408" y="25908"/>
                  </a:lnTo>
                  <a:lnTo>
                    <a:pt x="3264408" y="51816"/>
                  </a:lnTo>
                  <a:lnTo>
                    <a:pt x="3290316" y="51816"/>
                  </a:lnTo>
                  <a:lnTo>
                    <a:pt x="3290316" y="25908"/>
                  </a:lnTo>
                  <a:close/>
                </a:path>
                <a:path w="3640454" h="78104">
                  <a:moveTo>
                    <a:pt x="3342132" y="25908"/>
                  </a:moveTo>
                  <a:lnTo>
                    <a:pt x="3316224" y="25908"/>
                  </a:lnTo>
                  <a:lnTo>
                    <a:pt x="3316224" y="51816"/>
                  </a:lnTo>
                  <a:lnTo>
                    <a:pt x="3342132" y="51816"/>
                  </a:lnTo>
                  <a:lnTo>
                    <a:pt x="3342132" y="25908"/>
                  </a:lnTo>
                  <a:close/>
                </a:path>
                <a:path w="3640454" h="78104">
                  <a:moveTo>
                    <a:pt x="3393948" y="25908"/>
                  </a:moveTo>
                  <a:lnTo>
                    <a:pt x="3368040" y="25908"/>
                  </a:lnTo>
                  <a:lnTo>
                    <a:pt x="3368040" y="51816"/>
                  </a:lnTo>
                  <a:lnTo>
                    <a:pt x="3393948" y="51816"/>
                  </a:lnTo>
                  <a:lnTo>
                    <a:pt x="3393948" y="25908"/>
                  </a:lnTo>
                  <a:close/>
                </a:path>
                <a:path w="3640454" h="78104">
                  <a:moveTo>
                    <a:pt x="3445764" y="25908"/>
                  </a:moveTo>
                  <a:lnTo>
                    <a:pt x="3419856" y="25908"/>
                  </a:lnTo>
                  <a:lnTo>
                    <a:pt x="3419856" y="51816"/>
                  </a:lnTo>
                  <a:lnTo>
                    <a:pt x="3445764" y="51816"/>
                  </a:lnTo>
                  <a:lnTo>
                    <a:pt x="3445764" y="25908"/>
                  </a:lnTo>
                  <a:close/>
                </a:path>
                <a:path w="3640454" h="78104">
                  <a:moveTo>
                    <a:pt x="3497580" y="25908"/>
                  </a:moveTo>
                  <a:lnTo>
                    <a:pt x="3471671" y="25908"/>
                  </a:lnTo>
                  <a:lnTo>
                    <a:pt x="3471671" y="51816"/>
                  </a:lnTo>
                  <a:lnTo>
                    <a:pt x="3497580" y="51816"/>
                  </a:lnTo>
                  <a:lnTo>
                    <a:pt x="3497580" y="25908"/>
                  </a:lnTo>
                  <a:close/>
                </a:path>
                <a:path w="3640454" h="78104">
                  <a:moveTo>
                    <a:pt x="3549395" y="25908"/>
                  </a:moveTo>
                  <a:lnTo>
                    <a:pt x="3523488" y="25908"/>
                  </a:lnTo>
                  <a:lnTo>
                    <a:pt x="3523488" y="51816"/>
                  </a:lnTo>
                  <a:lnTo>
                    <a:pt x="3549395" y="51816"/>
                  </a:lnTo>
                  <a:lnTo>
                    <a:pt x="3549395" y="25908"/>
                  </a:lnTo>
                  <a:close/>
                </a:path>
                <a:path w="3640454" h="78104">
                  <a:moveTo>
                    <a:pt x="3601212" y="0"/>
                  </a:moveTo>
                  <a:lnTo>
                    <a:pt x="3586085" y="3053"/>
                  </a:lnTo>
                  <a:lnTo>
                    <a:pt x="3573732" y="11382"/>
                  </a:lnTo>
                  <a:lnTo>
                    <a:pt x="3565403" y="23735"/>
                  </a:lnTo>
                  <a:lnTo>
                    <a:pt x="3562350" y="38862"/>
                  </a:lnTo>
                  <a:lnTo>
                    <a:pt x="3565403" y="53988"/>
                  </a:lnTo>
                  <a:lnTo>
                    <a:pt x="3573732" y="66341"/>
                  </a:lnTo>
                  <a:lnTo>
                    <a:pt x="3586085" y="74670"/>
                  </a:lnTo>
                  <a:lnTo>
                    <a:pt x="3601212" y="77724"/>
                  </a:lnTo>
                  <a:lnTo>
                    <a:pt x="3616338" y="74670"/>
                  </a:lnTo>
                  <a:lnTo>
                    <a:pt x="3628691" y="66341"/>
                  </a:lnTo>
                  <a:lnTo>
                    <a:pt x="3637020" y="53988"/>
                  </a:lnTo>
                  <a:lnTo>
                    <a:pt x="3637458" y="51816"/>
                  </a:lnTo>
                  <a:lnTo>
                    <a:pt x="3575304" y="51816"/>
                  </a:lnTo>
                  <a:lnTo>
                    <a:pt x="3575304" y="25908"/>
                  </a:lnTo>
                  <a:lnTo>
                    <a:pt x="3637458" y="25908"/>
                  </a:lnTo>
                  <a:lnTo>
                    <a:pt x="3637020" y="23735"/>
                  </a:lnTo>
                  <a:lnTo>
                    <a:pt x="3628691" y="11382"/>
                  </a:lnTo>
                  <a:lnTo>
                    <a:pt x="3616338" y="3053"/>
                  </a:lnTo>
                  <a:lnTo>
                    <a:pt x="3601212" y="0"/>
                  </a:lnTo>
                  <a:close/>
                </a:path>
                <a:path w="3640454" h="78104">
                  <a:moveTo>
                    <a:pt x="3601212" y="25908"/>
                  </a:moveTo>
                  <a:lnTo>
                    <a:pt x="3575304" y="25908"/>
                  </a:lnTo>
                  <a:lnTo>
                    <a:pt x="3575304" y="51816"/>
                  </a:lnTo>
                  <a:lnTo>
                    <a:pt x="3601212" y="51816"/>
                  </a:lnTo>
                  <a:lnTo>
                    <a:pt x="3601212" y="25908"/>
                  </a:lnTo>
                  <a:close/>
                </a:path>
                <a:path w="3640454" h="78104">
                  <a:moveTo>
                    <a:pt x="3637458" y="25908"/>
                  </a:moveTo>
                  <a:lnTo>
                    <a:pt x="3601212" y="25908"/>
                  </a:lnTo>
                  <a:lnTo>
                    <a:pt x="3601212" y="51816"/>
                  </a:lnTo>
                  <a:lnTo>
                    <a:pt x="3637458" y="51816"/>
                  </a:lnTo>
                  <a:lnTo>
                    <a:pt x="3640073" y="38862"/>
                  </a:lnTo>
                  <a:lnTo>
                    <a:pt x="3637458" y="25908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9964" y="3895344"/>
              <a:ext cx="688098" cy="55092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954527" y="4036314"/>
            <a:ext cx="1739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59964" y="2008619"/>
            <a:ext cx="3927475" cy="554990"/>
            <a:chOff x="2759964" y="2008619"/>
            <a:chExt cx="3927475" cy="554990"/>
          </a:xfrm>
        </p:grpSpPr>
        <p:sp>
          <p:nvSpPr>
            <p:cNvPr id="9" name="object 9"/>
            <p:cNvSpPr/>
            <p:nvPr/>
          </p:nvSpPr>
          <p:spPr>
            <a:xfrm>
              <a:off x="3047238" y="2485643"/>
              <a:ext cx="3640454" cy="78105"/>
            </a:xfrm>
            <a:custGeom>
              <a:avLst/>
              <a:gdLst/>
              <a:ahLst/>
              <a:cxnLst/>
              <a:rect l="l" t="t" r="r" b="b"/>
              <a:pathLst>
                <a:path w="3640454" h="78105">
                  <a:moveTo>
                    <a:pt x="25907" y="25907"/>
                  </a:moveTo>
                  <a:lnTo>
                    <a:pt x="0" y="25907"/>
                  </a:lnTo>
                  <a:lnTo>
                    <a:pt x="0" y="51815"/>
                  </a:lnTo>
                  <a:lnTo>
                    <a:pt x="25907" y="51815"/>
                  </a:lnTo>
                  <a:lnTo>
                    <a:pt x="25907" y="25907"/>
                  </a:lnTo>
                  <a:close/>
                </a:path>
                <a:path w="3640454" h="78105">
                  <a:moveTo>
                    <a:pt x="77724" y="25907"/>
                  </a:moveTo>
                  <a:lnTo>
                    <a:pt x="51816" y="25907"/>
                  </a:lnTo>
                  <a:lnTo>
                    <a:pt x="51816" y="51815"/>
                  </a:lnTo>
                  <a:lnTo>
                    <a:pt x="77724" y="51815"/>
                  </a:lnTo>
                  <a:lnTo>
                    <a:pt x="77724" y="25907"/>
                  </a:lnTo>
                  <a:close/>
                </a:path>
                <a:path w="3640454" h="78105">
                  <a:moveTo>
                    <a:pt x="129539" y="25907"/>
                  </a:moveTo>
                  <a:lnTo>
                    <a:pt x="103631" y="25907"/>
                  </a:lnTo>
                  <a:lnTo>
                    <a:pt x="103631" y="51815"/>
                  </a:lnTo>
                  <a:lnTo>
                    <a:pt x="129539" y="51815"/>
                  </a:lnTo>
                  <a:lnTo>
                    <a:pt x="129539" y="25907"/>
                  </a:lnTo>
                  <a:close/>
                </a:path>
                <a:path w="3640454" h="78105">
                  <a:moveTo>
                    <a:pt x="181356" y="25907"/>
                  </a:moveTo>
                  <a:lnTo>
                    <a:pt x="155448" y="25907"/>
                  </a:lnTo>
                  <a:lnTo>
                    <a:pt x="155448" y="51815"/>
                  </a:lnTo>
                  <a:lnTo>
                    <a:pt x="181356" y="51815"/>
                  </a:lnTo>
                  <a:lnTo>
                    <a:pt x="181356" y="25907"/>
                  </a:lnTo>
                  <a:close/>
                </a:path>
                <a:path w="3640454" h="78105">
                  <a:moveTo>
                    <a:pt x="233172" y="25907"/>
                  </a:moveTo>
                  <a:lnTo>
                    <a:pt x="207263" y="25907"/>
                  </a:lnTo>
                  <a:lnTo>
                    <a:pt x="207263" y="51815"/>
                  </a:lnTo>
                  <a:lnTo>
                    <a:pt x="233172" y="51815"/>
                  </a:lnTo>
                  <a:lnTo>
                    <a:pt x="233172" y="25907"/>
                  </a:lnTo>
                  <a:close/>
                </a:path>
                <a:path w="3640454" h="78105">
                  <a:moveTo>
                    <a:pt x="284988" y="25907"/>
                  </a:moveTo>
                  <a:lnTo>
                    <a:pt x="259079" y="25907"/>
                  </a:lnTo>
                  <a:lnTo>
                    <a:pt x="259079" y="51815"/>
                  </a:lnTo>
                  <a:lnTo>
                    <a:pt x="284988" y="51815"/>
                  </a:lnTo>
                  <a:lnTo>
                    <a:pt x="284988" y="25907"/>
                  </a:lnTo>
                  <a:close/>
                </a:path>
                <a:path w="3640454" h="78105">
                  <a:moveTo>
                    <a:pt x="336803" y="25907"/>
                  </a:moveTo>
                  <a:lnTo>
                    <a:pt x="310896" y="25907"/>
                  </a:lnTo>
                  <a:lnTo>
                    <a:pt x="310896" y="51815"/>
                  </a:lnTo>
                  <a:lnTo>
                    <a:pt x="336803" y="51815"/>
                  </a:lnTo>
                  <a:lnTo>
                    <a:pt x="336803" y="25907"/>
                  </a:lnTo>
                  <a:close/>
                </a:path>
                <a:path w="3640454" h="78105">
                  <a:moveTo>
                    <a:pt x="388620" y="25907"/>
                  </a:moveTo>
                  <a:lnTo>
                    <a:pt x="362712" y="25907"/>
                  </a:lnTo>
                  <a:lnTo>
                    <a:pt x="362712" y="51815"/>
                  </a:lnTo>
                  <a:lnTo>
                    <a:pt x="388620" y="51815"/>
                  </a:lnTo>
                  <a:lnTo>
                    <a:pt x="388620" y="25907"/>
                  </a:lnTo>
                  <a:close/>
                </a:path>
                <a:path w="3640454" h="78105">
                  <a:moveTo>
                    <a:pt x="440436" y="25907"/>
                  </a:moveTo>
                  <a:lnTo>
                    <a:pt x="414527" y="25907"/>
                  </a:lnTo>
                  <a:lnTo>
                    <a:pt x="414527" y="51815"/>
                  </a:lnTo>
                  <a:lnTo>
                    <a:pt x="440436" y="51815"/>
                  </a:lnTo>
                  <a:lnTo>
                    <a:pt x="440436" y="25907"/>
                  </a:lnTo>
                  <a:close/>
                </a:path>
                <a:path w="3640454" h="78105">
                  <a:moveTo>
                    <a:pt x="492251" y="25907"/>
                  </a:moveTo>
                  <a:lnTo>
                    <a:pt x="466344" y="25907"/>
                  </a:lnTo>
                  <a:lnTo>
                    <a:pt x="466344" y="51815"/>
                  </a:lnTo>
                  <a:lnTo>
                    <a:pt x="492251" y="51815"/>
                  </a:lnTo>
                  <a:lnTo>
                    <a:pt x="492251" y="25907"/>
                  </a:lnTo>
                  <a:close/>
                </a:path>
                <a:path w="3640454" h="78105">
                  <a:moveTo>
                    <a:pt x="544067" y="25907"/>
                  </a:moveTo>
                  <a:lnTo>
                    <a:pt x="518160" y="25907"/>
                  </a:lnTo>
                  <a:lnTo>
                    <a:pt x="518160" y="51815"/>
                  </a:lnTo>
                  <a:lnTo>
                    <a:pt x="544067" y="51815"/>
                  </a:lnTo>
                  <a:lnTo>
                    <a:pt x="544067" y="25907"/>
                  </a:lnTo>
                  <a:close/>
                </a:path>
                <a:path w="3640454" h="78105">
                  <a:moveTo>
                    <a:pt x="595884" y="25907"/>
                  </a:moveTo>
                  <a:lnTo>
                    <a:pt x="569976" y="25907"/>
                  </a:lnTo>
                  <a:lnTo>
                    <a:pt x="569976" y="51815"/>
                  </a:lnTo>
                  <a:lnTo>
                    <a:pt x="595884" y="51815"/>
                  </a:lnTo>
                  <a:lnTo>
                    <a:pt x="595884" y="25907"/>
                  </a:lnTo>
                  <a:close/>
                </a:path>
                <a:path w="3640454" h="78105">
                  <a:moveTo>
                    <a:pt x="647700" y="25907"/>
                  </a:moveTo>
                  <a:lnTo>
                    <a:pt x="621791" y="25907"/>
                  </a:lnTo>
                  <a:lnTo>
                    <a:pt x="621791" y="51815"/>
                  </a:lnTo>
                  <a:lnTo>
                    <a:pt x="647700" y="51815"/>
                  </a:lnTo>
                  <a:lnTo>
                    <a:pt x="647700" y="25907"/>
                  </a:lnTo>
                  <a:close/>
                </a:path>
                <a:path w="3640454" h="78105">
                  <a:moveTo>
                    <a:pt x="699515" y="25907"/>
                  </a:moveTo>
                  <a:lnTo>
                    <a:pt x="673608" y="25907"/>
                  </a:lnTo>
                  <a:lnTo>
                    <a:pt x="673608" y="51815"/>
                  </a:lnTo>
                  <a:lnTo>
                    <a:pt x="699515" y="51815"/>
                  </a:lnTo>
                  <a:lnTo>
                    <a:pt x="699515" y="25907"/>
                  </a:lnTo>
                  <a:close/>
                </a:path>
                <a:path w="3640454" h="78105">
                  <a:moveTo>
                    <a:pt x="751332" y="25907"/>
                  </a:moveTo>
                  <a:lnTo>
                    <a:pt x="725424" y="25907"/>
                  </a:lnTo>
                  <a:lnTo>
                    <a:pt x="725424" y="51815"/>
                  </a:lnTo>
                  <a:lnTo>
                    <a:pt x="751332" y="51815"/>
                  </a:lnTo>
                  <a:lnTo>
                    <a:pt x="751332" y="25907"/>
                  </a:lnTo>
                  <a:close/>
                </a:path>
                <a:path w="3640454" h="78105">
                  <a:moveTo>
                    <a:pt x="803148" y="25907"/>
                  </a:moveTo>
                  <a:lnTo>
                    <a:pt x="777239" y="25907"/>
                  </a:lnTo>
                  <a:lnTo>
                    <a:pt x="777239" y="51815"/>
                  </a:lnTo>
                  <a:lnTo>
                    <a:pt x="803148" y="51815"/>
                  </a:lnTo>
                  <a:lnTo>
                    <a:pt x="803148" y="25907"/>
                  </a:lnTo>
                  <a:close/>
                </a:path>
                <a:path w="3640454" h="78105">
                  <a:moveTo>
                    <a:pt x="854963" y="25907"/>
                  </a:moveTo>
                  <a:lnTo>
                    <a:pt x="829056" y="25907"/>
                  </a:lnTo>
                  <a:lnTo>
                    <a:pt x="829056" y="51815"/>
                  </a:lnTo>
                  <a:lnTo>
                    <a:pt x="854963" y="51815"/>
                  </a:lnTo>
                  <a:lnTo>
                    <a:pt x="854963" y="25907"/>
                  </a:lnTo>
                  <a:close/>
                </a:path>
                <a:path w="3640454" h="78105">
                  <a:moveTo>
                    <a:pt x="906779" y="25907"/>
                  </a:moveTo>
                  <a:lnTo>
                    <a:pt x="880872" y="25907"/>
                  </a:lnTo>
                  <a:lnTo>
                    <a:pt x="880872" y="51815"/>
                  </a:lnTo>
                  <a:lnTo>
                    <a:pt x="906779" y="51815"/>
                  </a:lnTo>
                  <a:lnTo>
                    <a:pt x="906779" y="25907"/>
                  </a:lnTo>
                  <a:close/>
                </a:path>
                <a:path w="3640454" h="78105">
                  <a:moveTo>
                    <a:pt x="958596" y="25907"/>
                  </a:moveTo>
                  <a:lnTo>
                    <a:pt x="932688" y="25907"/>
                  </a:lnTo>
                  <a:lnTo>
                    <a:pt x="932688" y="51815"/>
                  </a:lnTo>
                  <a:lnTo>
                    <a:pt x="958596" y="51815"/>
                  </a:lnTo>
                  <a:lnTo>
                    <a:pt x="958596" y="25907"/>
                  </a:lnTo>
                  <a:close/>
                </a:path>
                <a:path w="3640454" h="78105">
                  <a:moveTo>
                    <a:pt x="1010412" y="25907"/>
                  </a:moveTo>
                  <a:lnTo>
                    <a:pt x="984503" y="25907"/>
                  </a:lnTo>
                  <a:lnTo>
                    <a:pt x="984503" y="51815"/>
                  </a:lnTo>
                  <a:lnTo>
                    <a:pt x="1010412" y="51815"/>
                  </a:lnTo>
                  <a:lnTo>
                    <a:pt x="1010412" y="25907"/>
                  </a:lnTo>
                  <a:close/>
                </a:path>
                <a:path w="3640454" h="78105">
                  <a:moveTo>
                    <a:pt x="1062227" y="25907"/>
                  </a:moveTo>
                  <a:lnTo>
                    <a:pt x="1036320" y="25907"/>
                  </a:lnTo>
                  <a:lnTo>
                    <a:pt x="1036320" y="51815"/>
                  </a:lnTo>
                  <a:lnTo>
                    <a:pt x="1062227" y="51815"/>
                  </a:lnTo>
                  <a:lnTo>
                    <a:pt x="1062227" y="25907"/>
                  </a:lnTo>
                  <a:close/>
                </a:path>
                <a:path w="3640454" h="78105">
                  <a:moveTo>
                    <a:pt x="1114044" y="25907"/>
                  </a:moveTo>
                  <a:lnTo>
                    <a:pt x="1088136" y="25907"/>
                  </a:lnTo>
                  <a:lnTo>
                    <a:pt x="1088136" y="51815"/>
                  </a:lnTo>
                  <a:lnTo>
                    <a:pt x="1114044" y="51815"/>
                  </a:lnTo>
                  <a:lnTo>
                    <a:pt x="1114044" y="25907"/>
                  </a:lnTo>
                  <a:close/>
                </a:path>
                <a:path w="3640454" h="78105">
                  <a:moveTo>
                    <a:pt x="1165860" y="25907"/>
                  </a:moveTo>
                  <a:lnTo>
                    <a:pt x="1139952" y="25907"/>
                  </a:lnTo>
                  <a:lnTo>
                    <a:pt x="1139952" y="51815"/>
                  </a:lnTo>
                  <a:lnTo>
                    <a:pt x="1165860" y="51815"/>
                  </a:lnTo>
                  <a:lnTo>
                    <a:pt x="1165860" y="25907"/>
                  </a:lnTo>
                  <a:close/>
                </a:path>
                <a:path w="3640454" h="78105">
                  <a:moveTo>
                    <a:pt x="1217676" y="25907"/>
                  </a:moveTo>
                  <a:lnTo>
                    <a:pt x="1191767" y="25907"/>
                  </a:lnTo>
                  <a:lnTo>
                    <a:pt x="1191767" y="51815"/>
                  </a:lnTo>
                  <a:lnTo>
                    <a:pt x="1217676" y="51815"/>
                  </a:lnTo>
                  <a:lnTo>
                    <a:pt x="1217676" y="25907"/>
                  </a:lnTo>
                  <a:close/>
                </a:path>
                <a:path w="3640454" h="78105">
                  <a:moveTo>
                    <a:pt x="1269491" y="25907"/>
                  </a:moveTo>
                  <a:lnTo>
                    <a:pt x="1243584" y="25907"/>
                  </a:lnTo>
                  <a:lnTo>
                    <a:pt x="1243584" y="51815"/>
                  </a:lnTo>
                  <a:lnTo>
                    <a:pt x="1269491" y="51815"/>
                  </a:lnTo>
                  <a:lnTo>
                    <a:pt x="1269491" y="25907"/>
                  </a:lnTo>
                  <a:close/>
                </a:path>
                <a:path w="3640454" h="78105">
                  <a:moveTo>
                    <a:pt x="1321308" y="25907"/>
                  </a:moveTo>
                  <a:lnTo>
                    <a:pt x="1295400" y="25907"/>
                  </a:lnTo>
                  <a:lnTo>
                    <a:pt x="1295400" y="51815"/>
                  </a:lnTo>
                  <a:lnTo>
                    <a:pt x="1321308" y="51815"/>
                  </a:lnTo>
                  <a:lnTo>
                    <a:pt x="1321308" y="25907"/>
                  </a:lnTo>
                  <a:close/>
                </a:path>
                <a:path w="3640454" h="78105">
                  <a:moveTo>
                    <a:pt x="1373124" y="25907"/>
                  </a:moveTo>
                  <a:lnTo>
                    <a:pt x="1347215" y="25907"/>
                  </a:lnTo>
                  <a:lnTo>
                    <a:pt x="1347215" y="51815"/>
                  </a:lnTo>
                  <a:lnTo>
                    <a:pt x="1373124" y="51815"/>
                  </a:lnTo>
                  <a:lnTo>
                    <a:pt x="1373124" y="25907"/>
                  </a:lnTo>
                  <a:close/>
                </a:path>
                <a:path w="3640454" h="78105">
                  <a:moveTo>
                    <a:pt x="1424939" y="25907"/>
                  </a:moveTo>
                  <a:lnTo>
                    <a:pt x="1399032" y="25907"/>
                  </a:lnTo>
                  <a:lnTo>
                    <a:pt x="1399032" y="51815"/>
                  </a:lnTo>
                  <a:lnTo>
                    <a:pt x="1424939" y="51815"/>
                  </a:lnTo>
                  <a:lnTo>
                    <a:pt x="1424939" y="25907"/>
                  </a:lnTo>
                  <a:close/>
                </a:path>
                <a:path w="3640454" h="78105">
                  <a:moveTo>
                    <a:pt x="1476756" y="25907"/>
                  </a:moveTo>
                  <a:lnTo>
                    <a:pt x="1450848" y="25907"/>
                  </a:lnTo>
                  <a:lnTo>
                    <a:pt x="1450848" y="51815"/>
                  </a:lnTo>
                  <a:lnTo>
                    <a:pt x="1476756" y="51815"/>
                  </a:lnTo>
                  <a:lnTo>
                    <a:pt x="1476756" y="25907"/>
                  </a:lnTo>
                  <a:close/>
                </a:path>
                <a:path w="3640454" h="78105">
                  <a:moveTo>
                    <a:pt x="1528572" y="25907"/>
                  </a:moveTo>
                  <a:lnTo>
                    <a:pt x="1502664" y="25907"/>
                  </a:lnTo>
                  <a:lnTo>
                    <a:pt x="1502664" y="51815"/>
                  </a:lnTo>
                  <a:lnTo>
                    <a:pt x="1528572" y="51815"/>
                  </a:lnTo>
                  <a:lnTo>
                    <a:pt x="1528572" y="25907"/>
                  </a:lnTo>
                  <a:close/>
                </a:path>
                <a:path w="3640454" h="78105">
                  <a:moveTo>
                    <a:pt x="1580388" y="25907"/>
                  </a:moveTo>
                  <a:lnTo>
                    <a:pt x="1554479" y="25907"/>
                  </a:lnTo>
                  <a:lnTo>
                    <a:pt x="1554479" y="51815"/>
                  </a:lnTo>
                  <a:lnTo>
                    <a:pt x="1580388" y="51815"/>
                  </a:lnTo>
                  <a:lnTo>
                    <a:pt x="1580388" y="25907"/>
                  </a:lnTo>
                  <a:close/>
                </a:path>
                <a:path w="3640454" h="78105">
                  <a:moveTo>
                    <a:pt x="1632203" y="25907"/>
                  </a:moveTo>
                  <a:lnTo>
                    <a:pt x="1606296" y="25907"/>
                  </a:lnTo>
                  <a:lnTo>
                    <a:pt x="1606296" y="51815"/>
                  </a:lnTo>
                  <a:lnTo>
                    <a:pt x="1632203" y="51815"/>
                  </a:lnTo>
                  <a:lnTo>
                    <a:pt x="1632203" y="25907"/>
                  </a:lnTo>
                  <a:close/>
                </a:path>
                <a:path w="3640454" h="78105">
                  <a:moveTo>
                    <a:pt x="1684020" y="25907"/>
                  </a:moveTo>
                  <a:lnTo>
                    <a:pt x="1658112" y="25907"/>
                  </a:lnTo>
                  <a:lnTo>
                    <a:pt x="1658112" y="51815"/>
                  </a:lnTo>
                  <a:lnTo>
                    <a:pt x="1684020" y="51815"/>
                  </a:lnTo>
                  <a:lnTo>
                    <a:pt x="1684020" y="25907"/>
                  </a:lnTo>
                  <a:close/>
                </a:path>
                <a:path w="3640454" h="78105">
                  <a:moveTo>
                    <a:pt x="1735836" y="25907"/>
                  </a:moveTo>
                  <a:lnTo>
                    <a:pt x="1709927" y="25907"/>
                  </a:lnTo>
                  <a:lnTo>
                    <a:pt x="1709927" y="51815"/>
                  </a:lnTo>
                  <a:lnTo>
                    <a:pt x="1735836" y="51815"/>
                  </a:lnTo>
                  <a:lnTo>
                    <a:pt x="1735836" y="25907"/>
                  </a:lnTo>
                  <a:close/>
                </a:path>
                <a:path w="3640454" h="78105">
                  <a:moveTo>
                    <a:pt x="1787652" y="25907"/>
                  </a:moveTo>
                  <a:lnTo>
                    <a:pt x="1761744" y="25907"/>
                  </a:lnTo>
                  <a:lnTo>
                    <a:pt x="1761744" y="51815"/>
                  </a:lnTo>
                  <a:lnTo>
                    <a:pt x="1787652" y="51815"/>
                  </a:lnTo>
                  <a:lnTo>
                    <a:pt x="1787652" y="25907"/>
                  </a:lnTo>
                  <a:close/>
                </a:path>
                <a:path w="3640454" h="78105">
                  <a:moveTo>
                    <a:pt x="1839467" y="25907"/>
                  </a:moveTo>
                  <a:lnTo>
                    <a:pt x="1813560" y="25907"/>
                  </a:lnTo>
                  <a:lnTo>
                    <a:pt x="1813560" y="51815"/>
                  </a:lnTo>
                  <a:lnTo>
                    <a:pt x="1839467" y="51815"/>
                  </a:lnTo>
                  <a:lnTo>
                    <a:pt x="1839467" y="25907"/>
                  </a:lnTo>
                  <a:close/>
                </a:path>
                <a:path w="3640454" h="78105">
                  <a:moveTo>
                    <a:pt x="1891284" y="25907"/>
                  </a:moveTo>
                  <a:lnTo>
                    <a:pt x="1865376" y="25907"/>
                  </a:lnTo>
                  <a:lnTo>
                    <a:pt x="1865376" y="51815"/>
                  </a:lnTo>
                  <a:lnTo>
                    <a:pt x="1891284" y="51815"/>
                  </a:lnTo>
                  <a:lnTo>
                    <a:pt x="1891284" y="25907"/>
                  </a:lnTo>
                  <a:close/>
                </a:path>
                <a:path w="3640454" h="78105">
                  <a:moveTo>
                    <a:pt x="1943100" y="25907"/>
                  </a:moveTo>
                  <a:lnTo>
                    <a:pt x="1917191" y="25907"/>
                  </a:lnTo>
                  <a:lnTo>
                    <a:pt x="1917191" y="51815"/>
                  </a:lnTo>
                  <a:lnTo>
                    <a:pt x="1943100" y="51815"/>
                  </a:lnTo>
                  <a:lnTo>
                    <a:pt x="1943100" y="25907"/>
                  </a:lnTo>
                  <a:close/>
                </a:path>
                <a:path w="3640454" h="78105">
                  <a:moveTo>
                    <a:pt x="1994915" y="25907"/>
                  </a:moveTo>
                  <a:lnTo>
                    <a:pt x="1969008" y="25907"/>
                  </a:lnTo>
                  <a:lnTo>
                    <a:pt x="1969008" y="51815"/>
                  </a:lnTo>
                  <a:lnTo>
                    <a:pt x="1994915" y="51815"/>
                  </a:lnTo>
                  <a:lnTo>
                    <a:pt x="1994915" y="25907"/>
                  </a:lnTo>
                  <a:close/>
                </a:path>
                <a:path w="3640454" h="78105">
                  <a:moveTo>
                    <a:pt x="2046732" y="25907"/>
                  </a:moveTo>
                  <a:lnTo>
                    <a:pt x="2020824" y="25907"/>
                  </a:lnTo>
                  <a:lnTo>
                    <a:pt x="2020824" y="51815"/>
                  </a:lnTo>
                  <a:lnTo>
                    <a:pt x="2046732" y="51815"/>
                  </a:lnTo>
                  <a:lnTo>
                    <a:pt x="2046732" y="25907"/>
                  </a:lnTo>
                  <a:close/>
                </a:path>
                <a:path w="3640454" h="78105">
                  <a:moveTo>
                    <a:pt x="2098548" y="25907"/>
                  </a:moveTo>
                  <a:lnTo>
                    <a:pt x="2072639" y="25907"/>
                  </a:lnTo>
                  <a:lnTo>
                    <a:pt x="2072639" y="51815"/>
                  </a:lnTo>
                  <a:lnTo>
                    <a:pt x="2098548" y="51815"/>
                  </a:lnTo>
                  <a:lnTo>
                    <a:pt x="2098548" y="25907"/>
                  </a:lnTo>
                  <a:close/>
                </a:path>
                <a:path w="3640454" h="78105">
                  <a:moveTo>
                    <a:pt x="2150364" y="25907"/>
                  </a:moveTo>
                  <a:lnTo>
                    <a:pt x="2124456" y="25907"/>
                  </a:lnTo>
                  <a:lnTo>
                    <a:pt x="2124456" y="51815"/>
                  </a:lnTo>
                  <a:lnTo>
                    <a:pt x="2150364" y="51815"/>
                  </a:lnTo>
                  <a:lnTo>
                    <a:pt x="2150364" y="25907"/>
                  </a:lnTo>
                  <a:close/>
                </a:path>
                <a:path w="3640454" h="78105">
                  <a:moveTo>
                    <a:pt x="2202179" y="25907"/>
                  </a:moveTo>
                  <a:lnTo>
                    <a:pt x="2176272" y="25907"/>
                  </a:lnTo>
                  <a:lnTo>
                    <a:pt x="2176272" y="51815"/>
                  </a:lnTo>
                  <a:lnTo>
                    <a:pt x="2202179" y="51815"/>
                  </a:lnTo>
                  <a:lnTo>
                    <a:pt x="2202179" y="25907"/>
                  </a:lnTo>
                  <a:close/>
                </a:path>
                <a:path w="3640454" h="78105">
                  <a:moveTo>
                    <a:pt x="2253996" y="25907"/>
                  </a:moveTo>
                  <a:lnTo>
                    <a:pt x="2228088" y="25907"/>
                  </a:lnTo>
                  <a:lnTo>
                    <a:pt x="2228088" y="51815"/>
                  </a:lnTo>
                  <a:lnTo>
                    <a:pt x="2253996" y="51815"/>
                  </a:lnTo>
                  <a:lnTo>
                    <a:pt x="2253996" y="25907"/>
                  </a:lnTo>
                  <a:close/>
                </a:path>
                <a:path w="3640454" h="78105">
                  <a:moveTo>
                    <a:pt x="2305812" y="25907"/>
                  </a:moveTo>
                  <a:lnTo>
                    <a:pt x="2279904" y="25907"/>
                  </a:lnTo>
                  <a:lnTo>
                    <a:pt x="2279904" y="51815"/>
                  </a:lnTo>
                  <a:lnTo>
                    <a:pt x="2305812" y="51815"/>
                  </a:lnTo>
                  <a:lnTo>
                    <a:pt x="2305812" y="25907"/>
                  </a:lnTo>
                  <a:close/>
                </a:path>
                <a:path w="3640454" h="78105">
                  <a:moveTo>
                    <a:pt x="2357628" y="25907"/>
                  </a:moveTo>
                  <a:lnTo>
                    <a:pt x="2331720" y="25907"/>
                  </a:lnTo>
                  <a:lnTo>
                    <a:pt x="2331720" y="51815"/>
                  </a:lnTo>
                  <a:lnTo>
                    <a:pt x="2357628" y="51815"/>
                  </a:lnTo>
                  <a:lnTo>
                    <a:pt x="2357628" y="25907"/>
                  </a:lnTo>
                  <a:close/>
                </a:path>
                <a:path w="3640454" h="78105">
                  <a:moveTo>
                    <a:pt x="2409444" y="25907"/>
                  </a:moveTo>
                  <a:lnTo>
                    <a:pt x="2383536" y="25907"/>
                  </a:lnTo>
                  <a:lnTo>
                    <a:pt x="2383536" y="51815"/>
                  </a:lnTo>
                  <a:lnTo>
                    <a:pt x="2409444" y="51815"/>
                  </a:lnTo>
                  <a:lnTo>
                    <a:pt x="2409444" y="25907"/>
                  </a:lnTo>
                  <a:close/>
                </a:path>
                <a:path w="3640454" h="78105">
                  <a:moveTo>
                    <a:pt x="2461260" y="25907"/>
                  </a:moveTo>
                  <a:lnTo>
                    <a:pt x="2435352" y="25907"/>
                  </a:lnTo>
                  <a:lnTo>
                    <a:pt x="2435352" y="51815"/>
                  </a:lnTo>
                  <a:lnTo>
                    <a:pt x="2461260" y="51815"/>
                  </a:lnTo>
                  <a:lnTo>
                    <a:pt x="2461260" y="25907"/>
                  </a:lnTo>
                  <a:close/>
                </a:path>
                <a:path w="3640454" h="78105">
                  <a:moveTo>
                    <a:pt x="2513076" y="25907"/>
                  </a:moveTo>
                  <a:lnTo>
                    <a:pt x="2487167" y="25907"/>
                  </a:lnTo>
                  <a:lnTo>
                    <a:pt x="2487167" y="51815"/>
                  </a:lnTo>
                  <a:lnTo>
                    <a:pt x="2513076" y="51815"/>
                  </a:lnTo>
                  <a:lnTo>
                    <a:pt x="2513076" y="25907"/>
                  </a:lnTo>
                  <a:close/>
                </a:path>
                <a:path w="3640454" h="78105">
                  <a:moveTo>
                    <a:pt x="2564891" y="25907"/>
                  </a:moveTo>
                  <a:lnTo>
                    <a:pt x="2538984" y="25907"/>
                  </a:lnTo>
                  <a:lnTo>
                    <a:pt x="2538984" y="51815"/>
                  </a:lnTo>
                  <a:lnTo>
                    <a:pt x="2564891" y="51815"/>
                  </a:lnTo>
                  <a:lnTo>
                    <a:pt x="2564891" y="25907"/>
                  </a:lnTo>
                  <a:close/>
                </a:path>
                <a:path w="3640454" h="78105">
                  <a:moveTo>
                    <a:pt x="2616708" y="25907"/>
                  </a:moveTo>
                  <a:lnTo>
                    <a:pt x="2590800" y="25907"/>
                  </a:lnTo>
                  <a:lnTo>
                    <a:pt x="2590800" y="51815"/>
                  </a:lnTo>
                  <a:lnTo>
                    <a:pt x="2616708" y="51815"/>
                  </a:lnTo>
                  <a:lnTo>
                    <a:pt x="2616708" y="25907"/>
                  </a:lnTo>
                  <a:close/>
                </a:path>
                <a:path w="3640454" h="78105">
                  <a:moveTo>
                    <a:pt x="2668524" y="25907"/>
                  </a:moveTo>
                  <a:lnTo>
                    <a:pt x="2642616" y="25907"/>
                  </a:lnTo>
                  <a:lnTo>
                    <a:pt x="2642616" y="51815"/>
                  </a:lnTo>
                  <a:lnTo>
                    <a:pt x="2668524" y="51815"/>
                  </a:lnTo>
                  <a:lnTo>
                    <a:pt x="2668524" y="25907"/>
                  </a:lnTo>
                  <a:close/>
                </a:path>
                <a:path w="3640454" h="78105">
                  <a:moveTo>
                    <a:pt x="2720340" y="25907"/>
                  </a:moveTo>
                  <a:lnTo>
                    <a:pt x="2694432" y="25907"/>
                  </a:lnTo>
                  <a:lnTo>
                    <a:pt x="2694432" y="51815"/>
                  </a:lnTo>
                  <a:lnTo>
                    <a:pt x="2720340" y="51815"/>
                  </a:lnTo>
                  <a:lnTo>
                    <a:pt x="2720340" y="25907"/>
                  </a:lnTo>
                  <a:close/>
                </a:path>
                <a:path w="3640454" h="78105">
                  <a:moveTo>
                    <a:pt x="2772156" y="25907"/>
                  </a:moveTo>
                  <a:lnTo>
                    <a:pt x="2746248" y="25907"/>
                  </a:lnTo>
                  <a:lnTo>
                    <a:pt x="2746248" y="51815"/>
                  </a:lnTo>
                  <a:lnTo>
                    <a:pt x="2772156" y="51815"/>
                  </a:lnTo>
                  <a:lnTo>
                    <a:pt x="2772156" y="25907"/>
                  </a:lnTo>
                  <a:close/>
                </a:path>
                <a:path w="3640454" h="78105">
                  <a:moveTo>
                    <a:pt x="2823972" y="25907"/>
                  </a:moveTo>
                  <a:lnTo>
                    <a:pt x="2798064" y="25907"/>
                  </a:lnTo>
                  <a:lnTo>
                    <a:pt x="2798064" y="51815"/>
                  </a:lnTo>
                  <a:lnTo>
                    <a:pt x="2823972" y="51815"/>
                  </a:lnTo>
                  <a:lnTo>
                    <a:pt x="2823972" y="25907"/>
                  </a:lnTo>
                  <a:close/>
                </a:path>
                <a:path w="3640454" h="78105">
                  <a:moveTo>
                    <a:pt x="2875788" y="25907"/>
                  </a:moveTo>
                  <a:lnTo>
                    <a:pt x="2849879" y="25907"/>
                  </a:lnTo>
                  <a:lnTo>
                    <a:pt x="2849879" y="51815"/>
                  </a:lnTo>
                  <a:lnTo>
                    <a:pt x="2875788" y="51815"/>
                  </a:lnTo>
                  <a:lnTo>
                    <a:pt x="2875788" y="25907"/>
                  </a:lnTo>
                  <a:close/>
                </a:path>
                <a:path w="3640454" h="78105">
                  <a:moveTo>
                    <a:pt x="2927604" y="25907"/>
                  </a:moveTo>
                  <a:lnTo>
                    <a:pt x="2901696" y="25907"/>
                  </a:lnTo>
                  <a:lnTo>
                    <a:pt x="2901696" y="51815"/>
                  </a:lnTo>
                  <a:lnTo>
                    <a:pt x="2927604" y="51815"/>
                  </a:lnTo>
                  <a:lnTo>
                    <a:pt x="2927604" y="25907"/>
                  </a:lnTo>
                  <a:close/>
                </a:path>
                <a:path w="3640454" h="78105">
                  <a:moveTo>
                    <a:pt x="2979420" y="25907"/>
                  </a:moveTo>
                  <a:lnTo>
                    <a:pt x="2953512" y="25907"/>
                  </a:lnTo>
                  <a:lnTo>
                    <a:pt x="2953512" y="51815"/>
                  </a:lnTo>
                  <a:lnTo>
                    <a:pt x="2979420" y="51815"/>
                  </a:lnTo>
                  <a:lnTo>
                    <a:pt x="2979420" y="25907"/>
                  </a:lnTo>
                  <a:close/>
                </a:path>
                <a:path w="3640454" h="78105">
                  <a:moveTo>
                    <a:pt x="3031236" y="25907"/>
                  </a:moveTo>
                  <a:lnTo>
                    <a:pt x="3005328" y="25907"/>
                  </a:lnTo>
                  <a:lnTo>
                    <a:pt x="3005328" y="51815"/>
                  </a:lnTo>
                  <a:lnTo>
                    <a:pt x="3031236" y="51815"/>
                  </a:lnTo>
                  <a:lnTo>
                    <a:pt x="3031236" y="25907"/>
                  </a:lnTo>
                  <a:close/>
                </a:path>
                <a:path w="3640454" h="78105">
                  <a:moveTo>
                    <a:pt x="3083052" y="25907"/>
                  </a:moveTo>
                  <a:lnTo>
                    <a:pt x="3057144" y="25907"/>
                  </a:lnTo>
                  <a:lnTo>
                    <a:pt x="3057144" y="51815"/>
                  </a:lnTo>
                  <a:lnTo>
                    <a:pt x="3083052" y="51815"/>
                  </a:lnTo>
                  <a:lnTo>
                    <a:pt x="3083052" y="25907"/>
                  </a:lnTo>
                  <a:close/>
                </a:path>
                <a:path w="3640454" h="78105">
                  <a:moveTo>
                    <a:pt x="3134867" y="25907"/>
                  </a:moveTo>
                  <a:lnTo>
                    <a:pt x="3108960" y="25907"/>
                  </a:lnTo>
                  <a:lnTo>
                    <a:pt x="3108960" y="51815"/>
                  </a:lnTo>
                  <a:lnTo>
                    <a:pt x="3134867" y="51815"/>
                  </a:lnTo>
                  <a:lnTo>
                    <a:pt x="3134867" y="25907"/>
                  </a:lnTo>
                  <a:close/>
                </a:path>
                <a:path w="3640454" h="78105">
                  <a:moveTo>
                    <a:pt x="3186684" y="25907"/>
                  </a:moveTo>
                  <a:lnTo>
                    <a:pt x="3160776" y="25907"/>
                  </a:lnTo>
                  <a:lnTo>
                    <a:pt x="3160776" y="51815"/>
                  </a:lnTo>
                  <a:lnTo>
                    <a:pt x="3186684" y="51815"/>
                  </a:lnTo>
                  <a:lnTo>
                    <a:pt x="3186684" y="25907"/>
                  </a:lnTo>
                  <a:close/>
                </a:path>
                <a:path w="3640454" h="78105">
                  <a:moveTo>
                    <a:pt x="3238500" y="25907"/>
                  </a:moveTo>
                  <a:lnTo>
                    <a:pt x="3212591" y="25907"/>
                  </a:lnTo>
                  <a:lnTo>
                    <a:pt x="3212591" y="51815"/>
                  </a:lnTo>
                  <a:lnTo>
                    <a:pt x="3238500" y="51815"/>
                  </a:lnTo>
                  <a:lnTo>
                    <a:pt x="3238500" y="25907"/>
                  </a:lnTo>
                  <a:close/>
                </a:path>
                <a:path w="3640454" h="78105">
                  <a:moveTo>
                    <a:pt x="3290316" y="25907"/>
                  </a:moveTo>
                  <a:lnTo>
                    <a:pt x="3264408" y="25907"/>
                  </a:lnTo>
                  <a:lnTo>
                    <a:pt x="3264408" y="51815"/>
                  </a:lnTo>
                  <a:lnTo>
                    <a:pt x="3290316" y="51815"/>
                  </a:lnTo>
                  <a:lnTo>
                    <a:pt x="3290316" y="25907"/>
                  </a:lnTo>
                  <a:close/>
                </a:path>
                <a:path w="3640454" h="78105">
                  <a:moveTo>
                    <a:pt x="3342132" y="25907"/>
                  </a:moveTo>
                  <a:lnTo>
                    <a:pt x="3316224" y="25907"/>
                  </a:lnTo>
                  <a:lnTo>
                    <a:pt x="3316224" y="51815"/>
                  </a:lnTo>
                  <a:lnTo>
                    <a:pt x="3342132" y="51815"/>
                  </a:lnTo>
                  <a:lnTo>
                    <a:pt x="3342132" y="25907"/>
                  </a:lnTo>
                  <a:close/>
                </a:path>
                <a:path w="3640454" h="78105">
                  <a:moveTo>
                    <a:pt x="3393948" y="25907"/>
                  </a:moveTo>
                  <a:lnTo>
                    <a:pt x="3368040" y="25907"/>
                  </a:lnTo>
                  <a:lnTo>
                    <a:pt x="3368040" y="51815"/>
                  </a:lnTo>
                  <a:lnTo>
                    <a:pt x="3393948" y="51815"/>
                  </a:lnTo>
                  <a:lnTo>
                    <a:pt x="3393948" y="25907"/>
                  </a:lnTo>
                  <a:close/>
                </a:path>
                <a:path w="3640454" h="78105">
                  <a:moveTo>
                    <a:pt x="3445764" y="25907"/>
                  </a:moveTo>
                  <a:lnTo>
                    <a:pt x="3419856" y="25907"/>
                  </a:lnTo>
                  <a:lnTo>
                    <a:pt x="3419856" y="51815"/>
                  </a:lnTo>
                  <a:lnTo>
                    <a:pt x="3445764" y="51815"/>
                  </a:lnTo>
                  <a:lnTo>
                    <a:pt x="3445764" y="25907"/>
                  </a:lnTo>
                  <a:close/>
                </a:path>
                <a:path w="3640454" h="78105">
                  <a:moveTo>
                    <a:pt x="3497580" y="25907"/>
                  </a:moveTo>
                  <a:lnTo>
                    <a:pt x="3471671" y="25907"/>
                  </a:lnTo>
                  <a:lnTo>
                    <a:pt x="3471671" y="51815"/>
                  </a:lnTo>
                  <a:lnTo>
                    <a:pt x="3497580" y="51815"/>
                  </a:lnTo>
                  <a:lnTo>
                    <a:pt x="3497580" y="25907"/>
                  </a:lnTo>
                  <a:close/>
                </a:path>
                <a:path w="3640454" h="78105">
                  <a:moveTo>
                    <a:pt x="3549395" y="25907"/>
                  </a:moveTo>
                  <a:lnTo>
                    <a:pt x="3523488" y="25907"/>
                  </a:lnTo>
                  <a:lnTo>
                    <a:pt x="3523488" y="51815"/>
                  </a:lnTo>
                  <a:lnTo>
                    <a:pt x="3549395" y="51815"/>
                  </a:lnTo>
                  <a:lnTo>
                    <a:pt x="3549395" y="25907"/>
                  </a:lnTo>
                  <a:close/>
                </a:path>
                <a:path w="3640454" h="78105">
                  <a:moveTo>
                    <a:pt x="3601212" y="0"/>
                  </a:moveTo>
                  <a:lnTo>
                    <a:pt x="3586085" y="3053"/>
                  </a:lnTo>
                  <a:lnTo>
                    <a:pt x="3573732" y="11382"/>
                  </a:lnTo>
                  <a:lnTo>
                    <a:pt x="3565403" y="23735"/>
                  </a:lnTo>
                  <a:lnTo>
                    <a:pt x="3562350" y="38861"/>
                  </a:lnTo>
                  <a:lnTo>
                    <a:pt x="3565403" y="53988"/>
                  </a:lnTo>
                  <a:lnTo>
                    <a:pt x="3573732" y="66341"/>
                  </a:lnTo>
                  <a:lnTo>
                    <a:pt x="3586085" y="74670"/>
                  </a:lnTo>
                  <a:lnTo>
                    <a:pt x="3601212" y="77723"/>
                  </a:lnTo>
                  <a:lnTo>
                    <a:pt x="3616338" y="74670"/>
                  </a:lnTo>
                  <a:lnTo>
                    <a:pt x="3628691" y="66341"/>
                  </a:lnTo>
                  <a:lnTo>
                    <a:pt x="3637020" y="53988"/>
                  </a:lnTo>
                  <a:lnTo>
                    <a:pt x="3637458" y="51815"/>
                  </a:lnTo>
                  <a:lnTo>
                    <a:pt x="3575304" y="51815"/>
                  </a:lnTo>
                  <a:lnTo>
                    <a:pt x="3575304" y="25907"/>
                  </a:lnTo>
                  <a:lnTo>
                    <a:pt x="3637458" y="25907"/>
                  </a:lnTo>
                  <a:lnTo>
                    <a:pt x="3637020" y="23735"/>
                  </a:lnTo>
                  <a:lnTo>
                    <a:pt x="3628691" y="11382"/>
                  </a:lnTo>
                  <a:lnTo>
                    <a:pt x="3616338" y="3053"/>
                  </a:lnTo>
                  <a:lnTo>
                    <a:pt x="3601212" y="0"/>
                  </a:lnTo>
                  <a:close/>
                </a:path>
                <a:path w="3640454" h="78105">
                  <a:moveTo>
                    <a:pt x="3601212" y="25907"/>
                  </a:moveTo>
                  <a:lnTo>
                    <a:pt x="3575304" y="25907"/>
                  </a:lnTo>
                  <a:lnTo>
                    <a:pt x="3575304" y="51815"/>
                  </a:lnTo>
                  <a:lnTo>
                    <a:pt x="3601212" y="51815"/>
                  </a:lnTo>
                  <a:lnTo>
                    <a:pt x="3601212" y="25907"/>
                  </a:lnTo>
                  <a:close/>
                </a:path>
                <a:path w="3640454" h="78105">
                  <a:moveTo>
                    <a:pt x="3637458" y="25907"/>
                  </a:moveTo>
                  <a:lnTo>
                    <a:pt x="3601212" y="25907"/>
                  </a:lnTo>
                  <a:lnTo>
                    <a:pt x="3601212" y="51815"/>
                  </a:lnTo>
                  <a:lnTo>
                    <a:pt x="3637458" y="51815"/>
                  </a:lnTo>
                  <a:lnTo>
                    <a:pt x="3640073" y="38861"/>
                  </a:lnTo>
                  <a:lnTo>
                    <a:pt x="3637458" y="25907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9964" y="2008619"/>
              <a:ext cx="688098" cy="55246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097528" y="2183129"/>
            <a:ext cx="3018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5" dirty="0" smtClean="0">
                <a:latin typeface="Arial"/>
                <a:cs typeface="Arial"/>
              </a:rPr>
              <a:t>11 </a:t>
            </a:r>
            <a:r>
              <a:rPr sz="2400" b="1" spc="-10" dirty="0" err="1" smtClean="0">
                <a:latin typeface="Arial"/>
                <a:cs typeface="Arial"/>
              </a:rPr>
              <a:t>выпускников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54527" y="2149855"/>
            <a:ext cx="1739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759964" y="2638044"/>
            <a:ext cx="3927475" cy="554990"/>
            <a:chOff x="2759964" y="2638044"/>
            <a:chExt cx="3927475" cy="554990"/>
          </a:xfrm>
        </p:grpSpPr>
        <p:sp>
          <p:nvSpPr>
            <p:cNvPr id="14" name="object 14"/>
            <p:cNvSpPr/>
            <p:nvPr/>
          </p:nvSpPr>
          <p:spPr>
            <a:xfrm>
              <a:off x="3047238" y="3115056"/>
              <a:ext cx="3640454" cy="78105"/>
            </a:xfrm>
            <a:custGeom>
              <a:avLst/>
              <a:gdLst/>
              <a:ahLst/>
              <a:cxnLst/>
              <a:rect l="l" t="t" r="r" b="b"/>
              <a:pathLst>
                <a:path w="3640454" h="78105">
                  <a:moveTo>
                    <a:pt x="25907" y="25908"/>
                  </a:moveTo>
                  <a:lnTo>
                    <a:pt x="0" y="25908"/>
                  </a:lnTo>
                  <a:lnTo>
                    <a:pt x="0" y="51816"/>
                  </a:lnTo>
                  <a:lnTo>
                    <a:pt x="25907" y="51816"/>
                  </a:lnTo>
                  <a:lnTo>
                    <a:pt x="25907" y="25908"/>
                  </a:lnTo>
                  <a:close/>
                </a:path>
                <a:path w="3640454" h="78105">
                  <a:moveTo>
                    <a:pt x="77724" y="25908"/>
                  </a:moveTo>
                  <a:lnTo>
                    <a:pt x="51816" y="25908"/>
                  </a:lnTo>
                  <a:lnTo>
                    <a:pt x="51816" y="51816"/>
                  </a:lnTo>
                  <a:lnTo>
                    <a:pt x="77724" y="51816"/>
                  </a:lnTo>
                  <a:lnTo>
                    <a:pt x="77724" y="25908"/>
                  </a:lnTo>
                  <a:close/>
                </a:path>
                <a:path w="3640454" h="78105">
                  <a:moveTo>
                    <a:pt x="129539" y="25908"/>
                  </a:moveTo>
                  <a:lnTo>
                    <a:pt x="103631" y="25908"/>
                  </a:lnTo>
                  <a:lnTo>
                    <a:pt x="103631" y="51816"/>
                  </a:lnTo>
                  <a:lnTo>
                    <a:pt x="129539" y="51816"/>
                  </a:lnTo>
                  <a:lnTo>
                    <a:pt x="129539" y="25908"/>
                  </a:lnTo>
                  <a:close/>
                </a:path>
                <a:path w="3640454" h="78105">
                  <a:moveTo>
                    <a:pt x="181356" y="25908"/>
                  </a:moveTo>
                  <a:lnTo>
                    <a:pt x="155448" y="25908"/>
                  </a:lnTo>
                  <a:lnTo>
                    <a:pt x="155448" y="51816"/>
                  </a:lnTo>
                  <a:lnTo>
                    <a:pt x="181356" y="51816"/>
                  </a:lnTo>
                  <a:lnTo>
                    <a:pt x="181356" y="25908"/>
                  </a:lnTo>
                  <a:close/>
                </a:path>
                <a:path w="3640454" h="78105">
                  <a:moveTo>
                    <a:pt x="233172" y="25908"/>
                  </a:moveTo>
                  <a:lnTo>
                    <a:pt x="207263" y="25908"/>
                  </a:lnTo>
                  <a:lnTo>
                    <a:pt x="207263" y="51816"/>
                  </a:lnTo>
                  <a:lnTo>
                    <a:pt x="233172" y="51816"/>
                  </a:lnTo>
                  <a:lnTo>
                    <a:pt x="233172" y="25908"/>
                  </a:lnTo>
                  <a:close/>
                </a:path>
                <a:path w="3640454" h="78105">
                  <a:moveTo>
                    <a:pt x="284988" y="25908"/>
                  </a:moveTo>
                  <a:lnTo>
                    <a:pt x="259079" y="25908"/>
                  </a:lnTo>
                  <a:lnTo>
                    <a:pt x="259079" y="51816"/>
                  </a:lnTo>
                  <a:lnTo>
                    <a:pt x="284988" y="51816"/>
                  </a:lnTo>
                  <a:lnTo>
                    <a:pt x="284988" y="25908"/>
                  </a:lnTo>
                  <a:close/>
                </a:path>
                <a:path w="3640454" h="78105">
                  <a:moveTo>
                    <a:pt x="336803" y="25908"/>
                  </a:moveTo>
                  <a:lnTo>
                    <a:pt x="310896" y="25908"/>
                  </a:lnTo>
                  <a:lnTo>
                    <a:pt x="310896" y="51816"/>
                  </a:lnTo>
                  <a:lnTo>
                    <a:pt x="336803" y="51816"/>
                  </a:lnTo>
                  <a:lnTo>
                    <a:pt x="336803" y="25908"/>
                  </a:lnTo>
                  <a:close/>
                </a:path>
                <a:path w="3640454" h="78105">
                  <a:moveTo>
                    <a:pt x="388620" y="25908"/>
                  </a:moveTo>
                  <a:lnTo>
                    <a:pt x="362712" y="25908"/>
                  </a:lnTo>
                  <a:lnTo>
                    <a:pt x="362712" y="51816"/>
                  </a:lnTo>
                  <a:lnTo>
                    <a:pt x="388620" y="51816"/>
                  </a:lnTo>
                  <a:lnTo>
                    <a:pt x="388620" y="25908"/>
                  </a:lnTo>
                  <a:close/>
                </a:path>
                <a:path w="3640454" h="78105">
                  <a:moveTo>
                    <a:pt x="440436" y="25908"/>
                  </a:moveTo>
                  <a:lnTo>
                    <a:pt x="414527" y="25908"/>
                  </a:lnTo>
                  <a:lnTo>
                    <a:pt x="414527" y="51816"/>
                  </a:lnTo>
                  <a:lnTo>
                    <a:pt x="440436" y="51816"/>
                  </a:lnTo>
                  <a:lnTo>
                    <a:pt x="440436" y="25908"/>
                  </a:lnTo>
                  <a:close/>
                </a:path>
                <a:path w="3640454" h="78105">
                  <a:moveTo>
                    <a:pt x="492251" y="25908"/>
                  </a:moveTo>
                  <a:lnTo>
                    <a:pt x="466344" y="25908"/>
                  </a:lnTo>
                  <a:lnTo>
                    <a:pt x="466344" y="51816"/>
                  </a:lnTo>
                  <a:lnTo>
                    <a:pt x="492251" y="51816"/>
                  </a:lnTo>
                  <a:lnTo>
                    <a:pt x="492251" y="25908"/>
                  </a:lnTo>
                  <a:close/>
                </a:path>
                <a:path w="3640454" h="78105">
                  <a:moveTo>
                    <a:pt x="544067" y="25908"/>
                  </a:moveTo>
                  <a:lnTo>
                    <a:pt x="518160" y="25908"/>
                  </a:lnTo>
                  <a:lnTo>
                    <a:pt x="518160" y="51816"/>
                  </a:lnTo>
                  <a:lnTo>
                    <a:pt x="544067" y="51816"/>
                  </a:lnTo>
                  <a:lnTo>
                    <a:pt x="544067" y="25908"/>
                  </a:lnTo>
                  <a:close/>
                </a:path>
                <a:path w="3640454" h="78105">
                  <a:moveTo>
                    <a:pt x="595884" y="25908"/>
                  </a:moveTo>
                  <a:lnTo>
                    <a:pt x="569976" y="25908"/>
                  </a:lnTo>
                  <a:lnTo>
                    <a:pt x="569976" y="51816"/>
                  </a:lnTo>
                  <a:lnTo>
                    <a:pt x="595884" y="51816"/>
                  </a:lnTo>
                  <a:lnTo>
                    <a:pt x="595884" y="25908"/>
                  </a:lnTo>
                  <a:close/>
                </a:path>
                <a:path w="3640454" h="78105">
                  <a:moveTo>
                    <a:pt x="647700" y="25908"/>
                  </a:moveTo>
                  <a:lnTo>
                    <a:pt x="621791" y="25908"/>
                  </a:lnTo>
                  <a:lnTo>
                    <a:pt x="621791" y="51816"/>
                  </a:lnTo>
                  <a:lnTo>
                    <a:pt x="647700" y="51816"/>
                  </a:lnTo>
                  <a:lnTo>
                    <a:pt x="647700" y="25908"/>
                  </a:lnTo>
                  <a:close/>
                </a:path>
                <a:path w="3640454" h="78105">
                  <a:moveTo>
                    <a:pt x="699515" y="25908"/>
                  </a:moveTo>
                  <a:lnTo>
                    <a:pt x="673608" y="25908"/>
                  </a:lnTo>
                  <a:lnTo>
                    <a:pt x="673608" y="51816"/>
                  </a:lnTo>
                  <a:lnTo>
                    <a:pt x="699515" y="51816"/>
                  </a:lnTo>
                  <a:lnTo>
                    <a:pt x="699515" y="25908"/>
                  </a:lnTo>
                  <a:close/>
                </a:path>
                <a:path w="3640454" h="78105">
                  <a:moveTo>
                    <a:pt x="751332" y="25908"/>
                  </a:moveTo>
                  <a:lnTo>
                    <a:pt x="725424" y="25908"/>
                  </a:lnTo>
                  <a:lnTo>
                    <a:pt x="725424" y="51816"/>
                  </a:lnTo>
                  <a:lnTo>
                    <a:pt x="751332" y="51816"/>
                  </a:lnTo>
                  <a:lnTo>
                    <a:pt x="751332" y="25908"/>
                  </a:lnTo>
                  <a:close/>
                </a:path>
                <a:path w="3640454" h="78105">
                  <a:moveTo>
                    <a:pt x="803148" y="25908"/>
                  </a:moveTo>
                  <a:lnTo>
                    <a:pt x="777239" y="25908"/>
                  </a:lnTo>
                  <a:lnTo>
                    <a:pt x="777239" y="51816"/>
                  </a:lnTo>
                  <a:lnTo>
                    <a:pt x="803148" y="51816"/>
                  </a:lnTo>
                  <a:lnTo>
                    <a:pt x="803148" y="25908"/>
                  </a:lnTo>
                  <a:close/>
                </a:path>
                <a:path w="3640454" h="78105">
                  <a:moveTo>
                    <a:pt x="854963" y="25908"/>
                  </a:moveTo>
                  <a:lnTo>
                    <a:pt x="829056" y="25908"/>
                  </a:lnTo>
                  <a:lnTo>
                    <a:pt x="829056" y="51816"/>
                  </a:lnTo>
                  <a:lnTo>
                    <a:pt x="854963" y="51816"/>
                  </a:lnTo>
                  <a:lnTo>
                    <a:pt x="854963" y="25908"/>
                  </a:lnTo>
                  <a:close/>
                </a:path>
                <a:path w="3640454" h="78105">
                  <a:moveTo>
                    <a:pt x="906779" y="25908"/>
                  </a:moveTo>
                  <a:lnTo>
                    <a:pt x="880872" y="25908"/>
                  </a:lnTo>
                  <a:lnTo>
                    <a:pt x="880872" y="51816"/>
                  </a:lnTo>
                  <a:lnTo>
                    <a:pt x="906779" y="51816"/>
                  </a:lnTo>
                  <a:lnTo>
                    <a:pt x="906779" y="25908"/>
                  </a:lnTo>
                  <a:close/>
                </a:path>
                <a:path w="3640454" h="78105">
                  <a:moveTo>
                    <a:pt x="958596" y="25908"/>
                  </a:moveTo>
                  <a:lnTo>
                    <a:pt x="932688" y="25908"/>
                  </a:lnTo>
                  <a:lnTo>
                    <a:pt x="932688" y="51816"/>
                  </a:lnTo>
                  <a:lnTo>
                    <a:pt x="958596" y="51816"/>
                  </a:lnTo>
                  <a:lnTo>
                    <a:pt x="958596" y="25908"/>
                  </a:lnTo>
                  <a:close/>
                </a:path>
                <a:path w="3640454" h="78105">
                  <a:moveTo>
                    <a:pt x="1010412" y="25908"/>
                  </a:moveTo>
                  <a:lnTo>
                    <a:pt x="984503" y="25908"/>
                  </a:lnTo>
                  <a:lnTo>
                    <a:pt x="984503" y="51816"/>
                  </a:lnTo>
                  <a:lnTo>
                    <a:pt x="1010412" y="51816"/>
                  </a:lnTo>
                  <a:lnTo>
                    <a:pt x="1010412" y="25908"/>
                  </a:lnTo>
                  <a:close/>
                </a:path>
                <a:path w="3640454" h="78105">
                  <a:moveTo>
                    <a:pt x="1062227" y="25908"/>
                  </a:moveTo>
                  <a:lnTo>
                    <a:pt x="1036320" y="25908"/>
                  </a:lnTo>
                  <a:lnTo>
                    <a:pt x="1036320" y="51816"/>
                  </a:lnTo>
                  <a:lnTo>
                    <a:pt x="1062227" y="51816"/>
                  </a:lnTo>
                  <a:lnTo>
                    <a:pt x="1062227" y="25908"/>
                  </a:lnTo>
                  <a:close/>
                </a:path>
                <a:path w="3640454" h="78105">
                  <a:moveTo>
                    <a:pt x="1114044" y="25908"/>
                  </a:moveTo>
                  <a:lnTo>
                    <a:pt x="1088136" y="25908"/>
                  </a:lnTo>
                  <a:lnTo>
                    <a:pt x="1088136" y="51816"/>
                  </a:lnTo>
                  <a:lnTo>
                    <a:pt x="1114044" y="51816"/>
                  </a:lnTo>
                  <a:lnTo>
                    <a:pt x="1114044" y="25908"/>
                  </a:lnTo>
                  <a:close/>
                </a:path>
                <a:path w="3640454" h="78105">
                  <a:moveTo>
                    <a:pt x="1165860" y="25908"/>
                  </a:moveTo>
                  <a:lnTo>
                    <a:pt x="1139952" y="25908"/>
                  </a:lnTo>
                  <a:lnTo>
                    <a:pt x="1139952" y="51816"/>
                  </a:lnTo>
                  <a:lnTo>
                    <a:pt x="1165860" y="51816"/>
                  </a:lnTo>
                  <a:lnTo>
                    <a:pt x="1165860" y="25908"/>
                  </a:lnTo>
                  <a:close/>
                </a:path>
                <a:path w="3640454" h="78105">
                  <a:moveTo>
                    <a:pt x="1217676" y="25908"/>
                  </a:moveTo>
                  <a:lnTo>
                    <a:pt x="1191767" y="25908"/>
                  </a:lnTo>
                  <a:lnTo>
                    <a:pt x="1191767" y="51816"/>
                  </a:lnTo>
                  <a:lnTo>
                    <a:pt x="1217676" y="51816"/>
                  </a:lnTo>
                  <a:lnTo>
                    <a:pt x="1217676" y="25908"/>
                  </a:lnTo>
                  <a:close/>
                </a:path>
                <a:path w="3640454" h="78105">
                  <a:moveTo>
                    <a:pt x="1269491" y="25908"/>
                  </a:moveTo>
                  <a:lnTo>
                    <a:pt x="1243584" y="25908"/>
                  </a:lnTo>
                  <a:lnTo>
                    <a:pt x="1243584" y="51816"/>
                  </a:lnTo>
                  <a:lnTo>
                    <a:pt x="1269491" y="51816"/>
                  </a:lnTo>
                  <a:lnTo>
                    <a:pt x="1269491" y="25908"/>
                  </a:lnTo>
                  <a:close/>
                </a:path>
                <a:path w="3640454" h="78105">
                  <a:moveTo>
                    <a:pt x="1321308" y="25908"/>
                  </a:moveTo>
                  <a:lnTo>
                    <a:pt x="1295400" y="25908"/>
                  </a:lnTo>
                  <a:lnTo>
                    <a:pt x="1295400" y="51816"/>
                  </a:lnTo>
                  <a:lnTo>
                    <a:pt x="1321308" y="51816"/>
                  </a:lnTo>
                  <a:lnTo>
                    <a:pt x="1321308" y="25908"/>
                  </a:lnTo>
                  <a:close/>
                </a:path>
                <a:path w="3640454" h="78105">
                  <a:moveTo>
                    <a:pt x="1373124" y="25908"/>
                  </a:moveTo>
                  <a:lnTo>
                    <a:pt x="1347215" y="25908"/>
                  </a:lnTo>
                  <a:lnTo>
                    <a:pt x="1347215" y="51816"/>
                  </a:lnTo>
                  <a:lnTo>
                    <a:pt x="1373124" y="51816"/>
                  </a:lnTo>
                  <a:lnTo>
                    <a:pt x="1373124" y="25908"/>
                  </a:lnTo>
                  <a:close/>
                </a:path>
                <a:path w="3640454" h="78105">
                  <a:moveTo>
                    <a:pt x="1424939" y="25908"/>
                  </a:moveTo>
                  <a:lnTo>
                    <a:pt x="1399032" y="25908"/>
                  </a:lnTo>
                  <a:lnTo>
                    <a:pt x="1399032" y="51816"/>
                  </a:lnTo>
                  <a:lnTo>
                    <a:pt x="1424939" y="51816"/>
                  </a:lnTo>
                  <a:lnTo>
                    <a:pt x="1424939" y="25908"/>
                  </a:lnTo>
                  <a:close/>
                </a:path>
                <a:path w="3640454" h="78105">
                  <a:moveTo>
                    <a:pt x="1476756" y="25908"/>
                  </a:moveTo>
                  <a:lnTo>
                    <a:pt x="1450848" y="25908"/>
                  </a:lnTo>
                  <a:lnTo>
                    <a:pt x="1450848" y="51816"/>
                  </a:lnTo>
                  <a:lnTo>
                    <a:pt x="1476756" y="51816"/>
                  </a:lnTo>
                  <a:lnTo>
                    <a:pt x="1476756" y="25908"/>
                  </a:lnTo>
                  <a:close/>
                </a:path>
                <a:path w="3640454" h="78105">
                  <a:moveTo>
                    <a:pt x="1528572" y="25908"/>
                  </a:moveTo>
                  <a:lnTo>
                    <a:pt x="1502664" y="25908"/>
                  </a:lnTo>
                  <a:lnTo>
                    <a:pt x="1502664" y="51816"/>
                  </a:lnTo>
                  <a:lnTo>
                    <a:pt x="1528572" y="51816"/>
                  </a:lnTo>
                  <a:lnTo>
                    <a:pt x="1528572" y="25908"/>
                  </a:lnTo>
                  <a:close/>
                </a:path>
                <a:path w="3640454" h="78105">
                  <a:moveTo>
                    <a:pt x="1580388" y="25908"/>
                  </a:moveTo>
                  <a:lnTo>
                    <a:pt x="1554479" y="25908"/>
                  </a:lnTo>
                  <a:lnTo>
                    <a:pt x="1554479" y="51816"/>
                  </a:lnTo>
                  <a:lnTo>
                    <a:pt x="1580388" y="51816"/>
                  </a:lnTo>
                  <a:lnTo>
                    <a:pt x="1580388" y="25908"/>
                  </a:lnTo>
                  <a:close/>
                </a:path>
                <a:path w="3640454" h="78105">
                  <a:moveTo>
                    <a:pt x="1632203" y="25908"/>
                  </a:moveTo>
                  <a:lnTo>
                    <a:pt x="1606296" y="25908"/>
                  </a:lnTo>
                  <a:lnTo>
                    <a:pt x="1606296" y="51816"/>
                  </a:lnTo>
                  <a:lnTo>
                    <a:pt x="1632203" y="51816"/>
                  </a:lnTo>
                  <a:lnTo>
                    <a:pt x="1632203" y="25908"/>
                  </a:lnTo>
                  <a:close/>
                </a:path>
                <a:path w="3640454" h="78105">
                  <a:moveTo>
                    <a:pt x="1684020" y="25908"/>
                  </a:moveTo>
                  <a:lnTo>
                    <a:pt x="1658112" y="25908"/>
                  </a:lnTo>
                  <a:lnTo>
                    <a:pt x="1658112" y="51816"/>
                  </a:lnTo>
                  <a:lnTo>
                    <a:pt x="1684020" y="51816"/>
                  </a:lnTo>
                  <a:lnTo>
                    <a:pt x="1684020" y="25908"/>
                  </a:lnTo>
                  <a:close/>
                </a:path>
                <a:path w="3640454" h="78105">
                  <a:moveTo>
                    <a:pt x="1735836" y="25908"/>
                  </a:moveTo>
                  <a:lnTo>
                    <a:pt x="1709927" y="25908"/>
                  </a:lnTo>
                  <a:lnTo>
                    <a:pt x="1709927" y="51816"/>
                  </a:lnTo>
                  <a:lnTo>
                    <a:pt x="1735836" y="51816"/>
                  </a:lnTo>
                  <a:lnTo>
                    <a:pt x="1735836" y="25908"/>
                  </a:lnTo>
                  <a:close/>
                </a:path>
                <a:path w="3640454" h="78105">
                  <a:moveTo>
                    <a:pt x="1787652" y="25908"/>
                  </a:moveTo>
                  <a:lnTo>
                    <a:pt x="1761744" y="25908"/>
                  </a:lnTo>
                  <a:lnTo>
                    <a:pt x="1761744" y="51816"/>
                  </a:lnTo>
                  <a:lnTo>
                    <a:pt x="1787652" y="51816"/>
                  </a:lnTo>
                  <a:lnTo>
                    <a:pt x="1787652" y="25908"/>
                  </a:lnTo>
                  <a:close/>
                </a:path>
                <a:path w="3640454" h="78105">
                  <a:moveTo>
                    <a:pt x="1839467" y="25908"/>
                  </a:moveTo>
                  <a:lnTo>
                    <a:pt x="1813560" y="25908"/>
                  </a:lnTo>
                  <a:lnTo>
                    <a:pt x="1813560" y="51816"/>
                  </a:lnTo>
                  <a:lnTo>
                    <a:pt x="1839467" y="51816"/>
                  </a:lnTo>
                  <a:lnTo>
                    <a:pt x="1839467" y="25908"/>
                  </a:lnTo>
                  <a:close/>
                </a:path>
                <a:path w="3640454" h="78105">
                  <a:moveTo>
                    <a:pt x="1891284" y="25908"/>
                  </a:moveTo>
                  <a:lnTo>
                    <a:pt x="1865376" y="25908"/>
                  </a:lnTo>
                  <a:lnTo>
                    <a:pt x="1865376" y="51816"/>
                  </a:lnTo>
                  <a:lnTo>
                    <a:pt x="1891284" y="51816"/>
                  </a:lnTo>
                  <a:lnTo>
                    <a:pt x="1891284" y="25908"/>
                  </a:lnTo>
                  <a:close/>
                </a:path>
                <a:path w="3640454" h="78105">
                  <a:moveTo>
                    <a:pt x="1943100" y="25908"/>
                  </a:moveTo>
                  <a:lnTo>
                    <a:pt x="1917191" y="25908"/>
                  </a:lnTo>
                  <a:lnTo>
                    <a:pt x="1917191" y="51816"/>
                  </a:lnTo>
                  <a:lnTo>
                    <a:pt x="1943100" y="51816"/>
                  </a:lnTo>
                  <a:lnTo>
                    <a:pt x="1943100" y="25908"/>
                  </a:lnTo>
                  <a:close/>
                </a:path>
                <a:path w="3640454" h="78105">
                  <a:moveTo>
                    <a:pt x="1994915" y="25908"/>
                  </a:moveTo>
                  <a:lnTo>
                    <a:pt x="1969008" y="25908"/>
                  </a:lnTo>
                  <a:lnTo>
                    <a:pt x="1969008" y="51816"/>
                  </a:lnTo>
                  <a:lnTo>
                    <a:pt x="1994915" y="51816"/>
                  </a:lnTo>
                  <a:lnTo>
                    <a:pt x="1994915" y="25908"/>
                  </a:lnTo>
                  <a:close/>
                </a:path>
                <a:path w="3640454" h="78105">
                  <a:moveTo>
                    <a:pt x="2046732" y="25908"/>
                  </a:moveTo>
                  <a:lnTo>
                    <a:pt x="2020824" y="25908"/>
                  </a:lnTo>
                  <a:lnTo>
                    <a:pt x="2020824" y="51816"/>
                  </a:lnTo>
                  <a:lnTo>
                    <a:pt x="2046732" y="51816"/>
                  </a:lnTo>
                  <a:lnTo>
                    <a:pt x="2046732" y="25908"/>
                  </a:lnTo>
                  <a:close/>
                </a:path>
                <a:path w="3640454" h="78105">
                  <a:moveTo>
                    <a:pt x="2098548" y="25908"/>
                  </a:moveTo>
                  <a:lnTo>
                    <a:pt x="2072639" y="25908"/>
                  </a:lnTo>
                  <a:lnTo>
                    <a:pt x="2072639" y="51816"/>
                  </a:lnTo>
                  <a:lnTo>
                    <a:pt x="2098548" y="51816"/>
                  </a:lnTo>
                  <a:lnTo>
                    <a:pt x="2098548" y="25908"/>
                  </a:lnTo>
                  <a:close/>
                </a:path>
                <a:path w="3640454" h="78105">
                  <a:moveTo>
                    <a:pt x="2150364" y="25908"/>
                  </a:moveTo>
                  <a:lnTo>
                    <a:pt x="2124456" y="25908"/>
                  </a:lnTo>
                  <a:lnTo>
                    <a:pt x="2124456" y="51816"/>
                  </a:lnTo>
                  <a:lnTo>
                    <a:pt x="2150364" y="51816"/>
                  </a:lnTo>
                  <a:lnTo>
                    <a:pt x="2150364" y="25908"/>
                  </a:lnTo>
                  <a:close/>
                </a:path>
                <a:path w="3640454" h="78105">
                  <a:moveTo>
                    <a:pt x="2202179" y="25908"/>
                  </a:moveTo>
                  <a:lnTo>
                    <a:pt x="2176272" y="25908"/>
                  </a:lnTo>
                  <a:lnTo>
                    <a:pt x="2176272" y="51816"/>
                  </a:lnTo>
                  <a:lnTo>
                    <a:pt x="2202179" y="51816"/>
                  </a:lnTo>
                  <a:lnTo>
                    <a:pt x="2202179" y="25908"/>
                  </a:lnTo>
                  <a:close/>
                </a:path>
                <a:path w="3640454" h="78105">
                  <a:moveTo>
                    <a:pt x="2253996" y="25908"/>
                  </a:moveTo>
                  <a:lnTo>
                    <a:pt x="2228088" y="25908"/>
                  </a:lnTo>
                  <a:lnTo>
                    <a:pt x="2228088" y="51816"/>
                  </a:lnTo>
                  <a:lnTo>
                    <a:pt x="2253996" y="51816"/>
                  </a:lnTo>
                  <a:lnTo>
                    <a:pt x="2253996" y="25908"/>
                  </a:lnTo>
                  <a:close/>
                </a:path>
                <a:path w="3640454" h="78105">
                  <a:moveTo>
                    <a:pt x="2305812" y="25908"/>
                  </a:moveTo>
                  <a:lnTo>
                    <a:pt x="2279904" y="25908"/>
                  </a:lnTo>
                  <a:lnTo>
                    <a:pt x="2279904" y="51816"/>
                  </a:lnTo>
                  <a:lnTo>
                    <a:pt x="2305812" y="51816"/>
                  </a:lnTo>
                  <a:lnTo>
                    <a:pt x="2305812" y="25908"/>
                  </a:lnTo>
                  <a:close/>
                </a:path>
                <a:path w="3640454" h="78105">
                  <a:moveTo>
                    <a:pt x="2357628" y="25908"/>
                  </a:moveTo>
                  <a:lnTo>
                    <a:pt x="2331720" y="25908"/>
                  </a:lnTo>
                  <a:lnTo>
                    <a:pt x="2331720" y="51816"/>
                  </a:lnTo>
                  <a:lnTo>
                    <a:pt x="2357628" y="51816"/>
                  </a:lnTo>
                  <a:lnTo>
                    <a:pt x="2357628" y="25908"/>
                  </a:lnTo>
                  <a:close/>
                </a:path>
                <a:path w="3640454" h="78105">
                  <a:moveTo>
                    <a:pt x="2409444" y="25908"/>
                  </a:moveTo>
                  <a:lnTo>
                    <a:pt x="2383536" y="25908"/>
                  </a:lnTo>
                  <a:lnTo>
                    <a:pt x="2383536" y="51816"/>
                  </a:lnTo>
                  <a:lnTo>
                    <a:pt x="2409444" y="51816"/>
                  </a:lnTo>
                  <a:lnTo>
                    <a:pt x="2409444" y="25908"/>
                  </a:lnTo>
                  <a:close/>
                </a:path>
                <a:path w="3640454" h="78105">
                  <a:moveTo>
                    <a:pt x="2461260" y="25908"/>
                  </a:moveTo>
                  <a:lnTo>
                    <a:pt x="2435352" y="25908"/>
                  </a:lnTo>
                  <a:lnTo>
                    <a:pt x="2435352" y="51816"/>
                  </a:lnTo>
                  <a:lnTo>
                    <a:pt x="2461260" y="51816"/>
                  </a:lnTo>
                  <a:lnTo>
                    <a:pt x="2461260" y="25908"/>
                  </a:lnTo>
                  <a:close/>
                </a:path>
                <a:path w="3640454" h="78105">
                  <a:moveTo>
                    <a:pt x="2513076" y="25908"/>
                  </a:moveTo>
                  <a:lnTo>
                    <a:pt x="2487167" y="25908"/>
                  </a:lnTo>
                  <a:lnTo>
                    <a:pt x="2487167" y="51816"/>
                  </a:lnTo>
                  <a:lnTo>
                    <a:pt x="2513076" y="51816"/>
                  </a:lnTo>
                  <a:lnTo>
                    <a:pt x="2513076" y="25908"/>
                  </a:lnTo>
                  <a:close/>
                </a:path>
                <a:path w="3640454" h="78105">
                  <a:moveTo>
                    <a:pt x="2564891" y="25908"/>
                  </a:moveTo>
                  <a:lnTo>
                    <a:pt x="2538984" y="25908"/>
                  </a:lnTo>
                  <a:lnTo>
                    <a:pt x="2538984" y="51816"/>
                  </a:lnTo>
                  <a:lnTo>
                    <a:pt x="2564891" y="51816"/>
                  </a:lnTo>
                  <a:lnTo>
                    <a:pt x="2564891" y="25908"/>
                  </a:lnTo>
                  <a:close/>
                </a:path>
                <a:path w="3640454" h="78105">
                  <a:moveTo>
                    <a:pt x="2616708" y="25908"/>
                  </a:moveTo>
                  <a:lnTo>
                    <a:pt x="2590800" y="25908"/>
                  </a:lnTo>
                  <a:lnTo>
                    <a:pt x="2590800" y="51816"/>
                  </a:lnTo>
                  <a:lnTo>
                    <a:pt x="2616708" y="51816"/>
                  </a:lnTo>
                  <a:lnTo>
                    <a:pt x="2616708" y="25908"/>
                  </a:lnTo>
                  <a:close/>
                </a:path>
                <a:path w="3640454" h="78105">
                  <a:moveTo>
                    <a:pt x="2668524" y="25908"/>
                  </a:moveTo>
                  <a:lnTo>
                    <a:pt x="2642616" y="25908"/>
                  </a:lnTo>
                  <a:lnTo>
                    <a:pt x="2642616" y="51816"/>
                  </a:lnTo>
                  <a:lnTo>
                    <a:pt x="2668524" y="51816"/>
                  </a:lnTo>
                  <a:lnTo>
                    <a:pt x="2668524" y="25908"/>
                  </a:lnTo>
                  <a:close/>
                </a:path>
                <a:path w="3640454" h="78105">
                  <a:moveTo>
                    <a:pt x="2720340" y="25908"/>
                  </a:moveTo>
                  <a:lnTo>
                    <a:pt x="2694432" y="25908"/>
                  </a:lnTo>
                  <a:lnTo>
                    <a:pt x="2694432" y="51816"/>
                  </a:lnTo>
                  <a:lnTo>
                    <a:pt x="2720340" y="51816"/>
                  </a:lnTo>
                  <a:lnTo>
                    <a:pt x="2720340" y="25908"/>
                  </a:lnTo>
                  <a:close/>
                </a:path>
                <a:path w="3640454" h="78105">
                  <a:moveTo>
                    <a:pt x="2772156" y="25908"/>
                  </a:moveTo>
                  <a:lnTo>
                    <a:pt x="2746248" y="25908"/>
                  </a:lnTo>
                  <a:lnTo>
                    <a:pt x="2746248" y="51816"/>
                  </a:lnTo>
                  <a:lnTo>
                    <a:pt x="2772156" y="51816"/>
                  </a:lnTo>
                  <a:lnTo>
                    <a:pt x="2772156" y="25908"/>
                  </a:lnTo>
                  <a:close/>
                </a:path>
                <a:path w="3640454" h="78105">
                  <a:moveTo>
                    <a:pt x="2823972" y="25908"/>
                  </a:moveTo>
                  <a:lnTo>
                    <a:pt x="2798064" y="25908"/>
                  </a:lnTo>
                  <a:lnTo>
                    <a:pt x="2798064" y="51816"/>
                  </a:lnTo>
                  <a:lnTo>
                    <a:pt x="2823972" y="51816"/>
                  </a:lnTo>
                  <a:lnTo>
                    <a:pt x="2823972" y="25908"/>
                  </a:lnTo>
                  <a:close/>
                </a:path>
                <a:path w="3640454" h="78105">
                  <a:moveTo>
                    <a:pt x="2875788" y="25908"/>
                  </a:moveTo>
                  <a:lnTo>
                    <a:pt x="2849879" y="25908"/>
                  </a:lnTo>
                  <a:lnTo>
                    <a:pt x="2849879" y="51816"/>
                  </a:lnTo>
                  <a:lnTo>
                    <a:pt x="2875788" y="51816"/>
                  </a:lnTo>
                  <a:lnTo>
                    <a:pt x="2875788" y="25908"/>
                  </a:lnTo>
                  <a:close/>
                </a:path>
                <a:path w="3640454" h="78105">
                  <a:moveTo>
                    <a:pt x="2927604" y="25908"/>
                  </a:moveTo>
                  <a:lnTo>
                    <a:pt x="2901696" y="25908"/>
                  </a:lnTo>
                  <a:lnTo>
                    <a:pt x="2901696" y="51816"/>
                  </a:lnTo>
                  <a:lnTo>
                    <a:pt x="2927604" y="51816"/>
                  </a:lnTo>
                  <a:lnTo>
                    <a:pt x="2927604" y="25908"/>
                  </a:lnTo>
                  <a:close/>
                </a:path>
                <a:path w="3640454" h="78105">
                  <a:moveTo>
                    <a:pt x="2979420" y="25908"/>
                  </a:moveTo>
                  <a:lnTo>
                    <a:pt x="2953512" y="25908"/>
                  </a:lnTo>
                  <a:lnTo>
                    <a:pt x="2953512" y="51816"/>
                  </a:lnTo>
                  <a:lnTo>
                    <a:pt x="2979420" y="51816"/>
                  </a:lnTo>
                  <a:lnTo>
                    <a:pt x="2979420" y="25908"/>
                  </a:lnTo>
                  <a:close/>
                </a:path>
                <a:path w="3640454" h="78105">
                  <a:moveTo>
                    <a:pt x="3031236" y="25908"/>
                  </a:moveTo>
                  <a:lnTo>
                    <a:pt x="3005328" y="25908"/>
                  </a:lnTo>
                  <a:lnTo>
                    <a:pt x="3005328" y="51816"/>
                  </a:lnTo>
                  <a:lnTo>
                    <a:pt x="3031236" y="51816"/>
                  </a:lnTo>
                  <a:lnTo>
                    <a:pt x="3031236" y="25908"/>
                  </a:lnTo>
                  <a:close/>
                </a:path>
                <a:path w="3640454" h="78105">
                  <a:moveTo>
                    <a:pt x="3083052" y="25908"/>
                  </a:moveTo>
                  <a:lnTo>
                    <a:pt x="3057144" y="25908"/>
                  </a:lnTo>
                  <a:lnTo>
                    <a:pt x="3057144" y="51816"/>
                  </a:lnTo>
                  <a:lnTo>
                    <a:pt x="3083052" y="51816"/>
                  </a:lnTo>
                  <a:lnTo>
                    <a:pt x="3083052" y="25908"/>
                  </a:lnTo>
                  <a:close/>
                </a:path>
                <a:path w="3640454" h="78105">
                  <a:moveTo>
                    <a:pt x="3134867" y="25908"/>
                  </a:moveTo>
                  <a:lnTo>
                    <a:pt x="3108960" y="25908"/>
                  </a:lnTo>
                  <a:lnTo>
                    <a:pt x="3108960" y="51816"/>
                  </a:lnTo>
                  <a:lnTo>
                    <a:pt x="3134867" y="51816"/>
                  </a:lnTo>
                  <a:lnTo>
                    <a:pt x="3134867" y="25908"/>
                  </a:lnTo>
                  <a:close/>
                </a:path>
                <a:path w="3640454" h="78105">
                  <a:moveTo>
                    <a:pt x="3186684" y="25908"/>
                  </a:moveTo>
                  <a:lnTo>
                    <a:pt x="3160776" y="25908"/>
                  </a:lnTo>
                  <a:lnTo>
                    <a:pt x="3160776" y="51816"/>
                  </a:lnTo>
                  <a:lnTo>
                    <a:pt x="3186684" y="51816"/>
                  </a:lnTo>
                  <a:lnTo>
                    <a:pt x="3186684" y="25908"/>
                  </a:lnTo>
                  <a:close/>
                </a:path>
                <a:path w="3640454" h="78105">
                  <a:moveTo>
                    <a:pt x="3238500" y="25908"/>
                  </a:moveTo>
                  <a:lnTo>
                    <a:pt x="3212591" y="25908"/>
                  </a:lnTo>
                  <a:lnTo>
                    <a:pt x="3212591" y="51816"/>
                  </a:lnTo>
                  <a:lnTo>
                    <a:pt x="3238500" y="51816"/>
                  </a:lnTo>
                  <a:lnTo>
                    <a:pt x="3238500" y="25908"/>
                  </a:lnTo>
                  <a:close/>
                </a:path>
                <a:path w="3640454" h="78105">
                  <a:moveTo>
                    <a:pt x="3290316" y="25908"/>
                  </a:moveTo>
                  <a:lnTo>
                    <a:pt x="3264408" y="25908"/>
                  </a:lnTo>
                  <a:lnTo>
                    <a:pt x="3264408" y="51816"/>
                  </a:lnTo>
                  <a:lnTo>
                    <a:pt x="3290316" y="51816"/>
                  </a:lnTo>
                  <a:lnTo>
                    <a:pt x="3290316" y="25908"/>
                  </a:lnTo>
                  <a:close/>
                </a:path>
                <a:path w="3640454" h="78105">
                  <a:moveTo>
                    <a:pt x="3342132" y="25908"/>
                  </a:moveTo>
                  <a:lnTo>
                    <a:pt x="3316224" y="25908"/>
                  </a:lnTo>
                  <a:lnTo>
                    <a:pt x="3316224" y="51816"/>
                  </a:lnTo>
                  <a:lnTo>
                    <a:pt x="3342132" y="51816"/>
                  </a:lnTo>
                  <a:lnTo>
                    <a:pt x="3342132" y="25908"/>
                  </a:lnTo>
                  <a:close/>
                </a:path>
                <a:path w="3640454" h="78105">
                  <a:moveTo>
                    <a:pt x="3393948" y="25908"/>
                  </a:moveTo>
                  <a:lnTo>
                    <a:pt x="3368040" y="25908"/>
                  </a:lnTo>
                  <a:lnTo>
                    <a:pt x="3368040" y="51816"/>
                  </a:lnTo>
                  <a:lnTo>
                    <a:pt x="3393948" y="51816"/>
                  </a:lnTo>
                  <a:lnTo>
                    <a:pt x="3393948" y="25908"/>
                  </a:lnTo>
                  <a:close/>
                </a:path>
                <a:path w="3640454" h="78105">
                  <a:moveTo>
                    <a:pt x="3445764" y="25908"/>
                  </a:moveTo>
                  <a:lnTo>
                    <a:pt x="3419856" y="25908"/>
                  </a:lnTo>
                  <a:lnTo>
                    <a:pt x="3419856" y="51816"/>
                  </a:lnTo>
                  <a:lnTo>
                    <a:pt x="3445764" y="51816"/>
                  </a:lnTo>
                  <a:lnTo>
                    <a:pt x="3445764" y="25908"/>
                  </a:lnTo>
                  <a:close/>
                </a:path>
                <a:path w="3640454" h="78105">
                  <a:moveTo>
                    <a:pt x="3497580" y="25908"/>
                  </a:moveTo>
                  <a:lnTo>
                    <a:pt x="3471671" y="25908"/>
                  </a:lnTo>
                  <a:lnTo>
                    <a:pt x="3471671" y="51816"/>
                  </a:lnTo>
                  <a:lnTo>
                    <a:pt x="3497580" y="51816"/>
                  </a:lnTo>
                  <a:lnTo>
                    <a:pt x="3497580" y="25908"/>
                  </a:lnTo>
                  <a:close/>
                </a:path>
                <a:path w="3640454" h="78105">
                  <a:moveTo>
                    <a:pt x="3549395" y="25908"/>
                  </a:moveTo>
                  <a:lnTo>
                    <a:pt x="3523488" y="25908"/>
                  </a:lnTo>
                  <a:lnTo>
                    <a:pt x="3523488" y="51816"/>
                  </a:lnTo>
                  <a:lnTo>
                    <a:pt x="3549395" y="51816"/>
                  </a:lnTo>
                  <a:lnTo>
                    <a:pt x="3549395" y="25908"/>
                  </a:lnTo>
                  <a:close/>
                </a:path>
                <a:path w="3640454" h="78105">
                  <a:moveTo>
                    <a:pt x="3601212" y="0"/>
                  </a:moveTo>
                  <a:lnTo>
                    <a:pt x="3586085" y="3053"/>
                  </a:lnTo>
                  <a:lnTo>
                    <a:pt x="3573732" y="11382"/>
                  </a:lnTo>
                  <a:lnTo>
                    <a:pt x="3565403" y="23735"/>
                  </a:lnTo>
                  <a:lnTo>
                    <a:pt x="3562350" y="38862"/>
                  </a:lnTo>
                  <a:lnTo>
                    <a:pt x="3565403" y="53988"/>
                  </a:lnTo>
                  <a:lnTo>
                    <a:pt x="3573732" y="66341"/>
                  </a:lnTo>
                  <a:lnTo>
                    <a:pt x="3586085" y="74670"/>
                  </a:lnTo>
                  <a:lnTo>
                    <a:pt x="3601212" y="77724"/>
                  </a:lnTo>
                  <a:lnTo>
                    <a:pt x="3616338" y="74670"/>
                  </a:lnTo>
                  <a:lnTo>
                    <a:pt x="3628691" y="66341"/>
                  </a:lnTo>
                  <a:lnTo>
                    <a:pt x="3637020" y="53988"/>
                  </a:lnTo>
                  <a:lnTo>
                    <a:pt x="3637458" y="51816"/>
                  </a:lnTo>
                  <a:lnTo>
                    <a:pt x="3575304" y="51816"/>
                  </a:lnTo>
                  <a:lnTo>
                    <a:pt x="3575304" y="25908"/>
                  </a:lnTo>
                  <a:lnTo>
                    <a:pt x="3637458" y="25908"/>
                  </a:lnTo>
                  <a:lnTo>
                    <a:pt x="3637020" y="23735"/>
                  </a:lnTo>
                  <a:lnTo>
                    <a:pt x="3628691" y="11382"/>
                  </a:lnTo>
                  <a:lnTo>
                    <a:pt x="3616338" y="3053"/>
                  </a:lnTo>
                  <a:lnTo>
                    <a:pt x="3601212" y="0"/>
                  </a:lnTo>
                  <a:close/>
                </a:path>
                <a:path w="3640454" h="78105">
                  <a:moveTo>
                    <a:pt x="3601212" y="25908"/>
                  </a:moveTo>
                  <a:lnTo>
                    <a:pt x="3575304" y="25908"/>
                  </a:lnTo>
                  <a:lnTo>
                    <a:pt x="3575304" y="51816"/>
                  </a:lnTo>
                  <a:lnTo>
                    <a:pt x="3601212" y="51816"/>
                  </a:lnTo>
                  <a:lnTo>
                    <a:pt x="3601212" y="25908"/>
                  </a:lnTo>
                  <a:close/>
                </a:path>
                <a:path w="3640454" h="78105">
                  <a:moveTo>
                    <a:pt x="3637458" y="25908"/>
                  </a:moveTo>
                  <a:lnTo>
                    <a:pt x="3601212" y="25908"/>
                  </a:lnTo>
                  <a:lnTo>
                    <a:pt x="3601212" y="51816"/>
                  </a:lnTo>
                  <a:lnTo>
                    <a:pt x="3637458" y="51816"/>
                  </a:lnTo>
                  <a:lnTo>
                    <a:pt x="3640073" y="38862"/>
                  </a:lnTo>
                  <a:lnTo>
                    <a:pt x="3637458" y="25908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59964" y="2638044"/>
              <a:ext cx="688098" cy="55092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097528" y="2811907"/>
            <a:ext cx="2059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5" dirty="0" smtClean="0">
                <a:latin typeface="Arial"/>
                <a:cs typeface="Arial"/>
              </a:rPr>
              <a:t>11</a:t>
            </a:r>
            <a:r>
              <a:rPr sz="2400" b="1" spc="-50" dirty="0" smtClean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сдали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ГИА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54527" y="2778633"/>
            <a:ext cx="1739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759964" y="3265919"/>
            <a:ext cx="3927475" cy="554990"/>
            <a:chOff x="2759964" y="3265919"/>
            <a:chExt cx="3927475" cy="554990"/>
          </a:xfrm>
        </p:grpSpPr>
        <p:sp>
          <p:nvSpPr>
            <p:cNvPr id="19" name="object 19"/>
            <p:cNvSpPr/>
            <p:nvPr/>
          </p:nvSpPr>
          <p:spPr>
            <a:xfrm>
              <a:off x="3048762" y="3742943"/>
              <a:ext cx="3638550" cy="78105"/>
            </a:xfrm>
            <a:custGeom>
              <a:avLst/>
              <a:gdLst/>
              <a:ahLst/>
              <a:cxnLst/>
              <a:rect l="l" t="t" r="r" b="b"/>
              <a:pathLst>
                <a:path w="3638550" h="78104">
                  <a:moveTo>
                    <a:pt x="25907" y="24383"/>
                  </a:moveTo>
                  <a:lnTo>
                    <a:pt x="0" y="24383"/>
                  </a:lnTo>
                  <a:lnTo>
                    <a:pt x="0" y="50291"/>
                  </a:lnTo>
                  <a:lnTo>
                    <a:pt x="25907" y="50291"/>
                  </a:lnTo>
                  <a:lnTo>
                    <a:pt x="25907" y="24383"/>
                  </a:lnTo>
                  <a:close/>
                </a:path>
                <a:path w="3638550" h="78104">
                  <a:moveTo>
                    <a:pt x="77724" y="24383"/>
                  </a:moveTo>
                  <a:lnTo>
                    <a:pt x="51815" y="24383"/>
                  </a:lnTo>
                  <a:lnTo>
                    <a:pt x="51815" y="50291"/>
                  </a:lnTo>
                  <a:lnTo>
                    <a:pt x="77724" y="50291"/>
                  </a:lnTo>
                  <a:lnTo>
                    <a:pt x="77724" y="24383"/>
                  </a:lnTo>
                  <a:close/>
                </a:path>
                <a:path w="3638550" h="78104">
                  <a:moveTo>
                    <a:pt x="129539" y="24383"/>
                  </a:moveTo>
                  <a:lnTo>
                    <a:pt x="103631" y="24383"/>
                  </a:lnTo>
                  <a:lnTo>
                    <a:pt x="103631" y="50291"/>
                  </a:lnTo>
                  <a:lnTo>
                    <a:pt x="129539" y="50291"/>
                  </a:lnTo>
                  <a:lnTo>
                    <a:pt x="129539" y="24383"/>
                  </a:lnTo>
                  <a:close/>
                </a:path>
                <a:path w="3638550" h="78104">
                  <a:moveTo>
                    <a:pt x="181356" y="24510"/>
                  </a:moveTo>
                  <a:lnTo>
                    <a:pt x="155448" y="24510"/>
                  </a:lnTo>
                  <a:lnTo>
                    <a:pt x="155448" y="50418"/>
                  </a:lnTo>
                  <a:lnTo>
                    <a:pt x="181356" y="50418"/>
                  </a:lnTo>
                  <a:lnTo>
                    <a:pt x="181356" y="24510"/>
                  </a:lnTo>
                  <a:close/>
                </a:path>
                <a:path w="3638550" h="78104">
                  <a:moveTo>
                    <a:pt x="233172" y="24510"/>
                  </a:moveTo>
                  <a:lnTo>
                    <a:pt x="207263" y="24510"/>
                  </a:lnTo>
                  <a:lnTo>
                    <a:pt x="207263" y="50418"/>
                  </a:lnTo>
                  <a:lnTo>
                    <a:pt x="233172" y="50418"/>
                  </a:lnTo>
                  <a:lnTo>
                    <a:pt x="233172" y="24510"/>
                  </a:lnTo>
                  <a:close/>
                </a:path>
                <a:path w="3638550" h="78104">
                  <a:moveTo>
                    <a:pt x="284988" y="24510"/>
                  </a:moveTo>
                  <a:lnTo>
                    <a:pt x="259079" y="24510"/>
                  </a:lnTo>
                  <a:lnTo>
                    <a:pt x="259079" y="50418"/>
                  </a:lnTo>
                  <a:lnTo>
                    <a:pt x="284988" y="50418"/>
                  </a:lnTo>
                  <a:lnTo>
                    <a:pt x="284988" y="24510"/>
                  </a:lnTo>
                  <a:close/>
                </a:path>
                <a:path w="3638550" h="78104">
                  <a:moveTo>
                    <a:pt x="336803" y="24510"/>
                  </a:moveTo>
                  <a:lnTo>
                    <a:pt x="310896" y="24510"/>
                  </a:lnTo>
                  <a:lnTo>
                    <a:pt x="310896" y="50418"/>
                  </a:lnTo>
                  <a:lnTo>
                    <a:pt x="336803" y="50418"/>
                  </a:lnTo>
                  <a:lnTo>
                    <a:pt x="336803" y="24510"/>
                  </a:lnTo>
                  <a:close/>
                </a:path>
                <a:path w="3638550" h="78104">
                  <a:moveTo>
                    <a:pt x="388620" y="24510"/>
                  </a:moveTo>
                  <a:lnTo>
                    <a:pt x="362712" y="24510"/>
                  </a:lnTo>
                  <a:lnTo>
                    <a:pt x="362712" y="50418"/>
                  </a:lnTo>
                  <a:lnTo>
                    <a:pt x="388620" y="50418"/>
                  </a:lnTo>
                  <a:lnTo>
                    <a:pt x="388620" y="24510"/>
                  </a:lnTo>
                  <a:close/>
                </a:path>
                <a:path w="3638550" h="78104">
                  <a:moveTo>
                    <a:pt x="440436" y="24510"/>
                  </a:moveTo>
                  <a:lnTo>
                    <a:pt x="414527" y="24510"/>
                  </a:lnTo>
                  <a:lnTo>
                    <a:pt x="414527" y="50418"/>
                  </a:lnTo>
                  <a:lnTo>
                    <a:pt x="440436" y="50418"/>
                  </a:lnTo>
                  <a:lnTo>
                    <a:pt x="440436" y="24510"/>
                  </a:lnTo>
                  <a:close/>
                </a:path>
                <a:path w="3638550" h="78104">
                  <a:moveTo>
                    <a:pt x="492251" y="24637"/>
                  </a:moveTo>
                  <a:lnTo>
                    <a:pt x="466343" y="24637"/>
                  </a:lnTo>
                  <a:lnTo>
                    <a:pt x="466343" y="50545"/>
                  </a:lnTo>
                  <a:lnTo>
                    <a:pt x="492251" y="50545"/>
                  </a:lnTo>
                  <a:lnTo>
                    <a:pt x="492251" y="24637"/>
                  </a:lnTo>
                  <a:close/>
                </a:path>
                <a:path w="3638550" h="78104">
                  <a:moveTo>
                    <a:pt x="544067" y="24637"/>
                  </a:moveTo>
                  <a:lnTo>
                    <a:pt x="518160" y="24637"/>
                  </a:lnTo>
                  <a:lnTo>
                    <a:pt x="518160" y="50545"/>
                  </a:lnTo>
                  <a:lnTo>
                    <a:pt x="544067" y="50545"/>
                  </a:lnTo>
                  <a:lnTo>
                    <a:pt x="544067" y="24637"/>
                  </a:lnTo>
                  <a:close/>
                </a:path>
                <a:path w="3638550" h="78104">
                  <a:moveTo>
                    <a:pt x="595884" y="24637"/>
                  </a:moveTo>
                  <a:lnTo>
                    <a:pt x="569976" y="24637"/>
                  </a:lnTo>
                  <a:lnTo>
                    <a:pt x="569976" y="50545"/>
                  </a:lnTo>
                  <a:lnTo>
                    <a:pt x="595884" y="50545"/>
                  </a:lnTo>
                  <a:lnTo>
                    <a:pt x="595884" y="24637"/>
                  </a:lnTo>
                  <a:close/>
                </a:path>
                <a:path w="3638550" h="78104">
                  <a:moveTo>
                    <a:pt x="647700" y="24637"/>
                  </a:moveTo>
                  <a:lnTo>
                    <a:pt x="621791" y="24637"/>
                  </a:lnTo>
                  <a:lnTo>
                    <a:pt x="621791" y="50545"/>
                  </a:lnTo>
                  <a:lnTo>
                    <a:pt x="647700" y="50545"/>
                  </a:lnTo>
                  <a:lnTo>
                    <a:pt x="647700" y="24637"/>
                  </a:lnTo>
                  <a:close/>
                </a:path>
                <a:path w="3638550" h="78104">
                  <a:moveTo>
                    <a:pt x="699515" y="24637"/>
                  </a:moveTo>
                  <a:lnTo>
                    <a:pt x="673608" y="24637"/>
                  </a:lnTo>
                  <a:lnTo>
                    <a:pt x="673608" y="50545"/>
                  </a:lnTo>
                  <a:lnTo>
                    <a:pt x="699515" y="50545"/>
                  </a:lnTo>
                  <a:lnTo>
                    <a:pt x="699515" y="24637"/>
                  </a:lnTo>
                  <a:close/>
                </a:path>
                <a:path w="3638550" h="78104">
                  <a:moveTo>
                    <a:pt x="751332" y="24637"/>
                  </a:moveTo>
                  <a:lnTo>
                    <a:pt x="725424" y="24637"/>
                  </a:lnTo>
                  <a:lnTo>
                    <a:pt x="725424" y="50545"/>
                  </a:lnTo>
                  <a:lnTo>
                    <a:pt x="751332" y="50545"/>
                  </a:lnTo>
                  <a:lnTo>
                    <a:pt x="751332" y="24637"/>
                  </a:lnTo>
                  <a:close/>
                </a:path>
                <a:path w="3638550" h="78104">
                  <a:moveTo>
                    <a:pt x="803148" y="24764"/>
                  </a:moveTo>
                  <a:lnTo>
                    <a:pt x="777239" y="24764"/>
                  </a:lnTo>
                  <a:lnTo>
                    <a:pt x="777239" y="50672"/>
                  </a:lnTo>
                  <a:lnTo>
                    <a:pt x="803148" y="50672"/>
                  </a:lnTo>
                  <a:lnTo>
                    <a:pt x="803148" y="24764"/>
                  </a:lnTo>
                  <a:close/>
                </a:path>
                <a:path w="3638550" h="78104">
                  <a:moveTo>
                    <a:pt x="854963" y="24764"/>
                  </a:moveTo>
                  <a:lnTo>
                    <a:pt x="829055" y="24764"/>
                  </a:lnTo>
                  <a:lnTo>
                    <a:pt x="829055" y="50672"/>
                  </a:lnTo>
                  <a:lnTo>
                    <a:pt x="854963" y="50672"/>
                  </a:lnTo>
                  <a:lnTo>
                    <a:pt x="854963" y="24764"/>
                  </a:lnTo>
                  <a:close/>
                </a:path>
                <a:path w="3638550" h="78104">
                  <a:moveTo>
                    <a:pt x="906779" y="24764"/>
                  </a:moveTo>
                  <a:lnTo>
                    <a:pt x="880872" y="24764"/>
                  </a:lnTo>
                  <a:lnTo>
                    <a:pt x="880872" y="50672"/>
                  </a:lnTo>
                  <a:lnTo>
                    <a:pt x="906779" y="50672"/>
                  </a:lnTo>
                  <a:lnTo>
                    <a:pt x="906779" y="24764"/>
                  </a:lnTo>
                  <a:close/>
                </a:path>
                <a:path w="3638550" h="78104">
                  <a:moveTo>
                    <a:pt x="958596" y="24764"/>
                  </a:moveTo>
                  <a:lnTo>
                    <a:pt x="932688" y="24764"/>
                  </a:lnTo>
                  <a:lnTo>
                    <a:pt x="932688" y="50672"/>
                  </a:lnTo>
                  <a:lnTo>
                    <a:pt x="958596" y="50672"/>
                  </a:lnTo>
                  <a:lnTo>
                    <a:pt x="958596" y="24764"/>
                  </a:lnTo>
                  <a:close/>
                </a:path>
                <a:path w="3638550" h="78104">
                  <a:moveTo>
                    <a:pt x="1010412" y="24764"/>
                  </a:moveTo>
                  <a:lnTo>
                    <a:pt x="984503" y="24764"/>
                  </a:lnTo>
                  <a:lnTo>
                    <a:pt x="984503" y="50672"/>
                  </a:lnTo>
                  <a:lnTo>
                    <a:pt x="1010412" y="50672"/>
                  </a:lnTo>
                  <a:lnTo>
                    <a:pt x="1010412" y="24764"/>
                  </a:lnTo>
                  <a:close/>
                </a:path>
                <a:path w="3638550" h="78104">
                  <a:moveTo>
                    <a:pt x="1036320" y="24764"/>
                  </a:moveTo>
                  <a:lnTo>
                    <a:pt x="1036320" y="50672"/>
                  </a:lnTo>
                  <a:lnTo>
                    <a:pt x="1062227" y="50799"/>
                  </a:lnTo>
                  <a:lnTo>
                    <a:pt x="1062227" y="24891"/>
                  </a:lnTo>
                  <a:lnTo>
                    <a:pt x="1036320" y="24764"/>
                  </a:lnTo>
                  <a:close/>
                </a:path>
                <a:path w="3638550" h="78104">
                  <a:moveTo>
                    <a:pt x="1114043" y="24891"/>
                  </a:moveTo>
                  <a:lnTo>
                    <a:pt x="1088136" y="24891"/>
                  </a:lnTo>
                  <a:lnTo>
                    <a:pt x="1088136" y="50799"/>
                  </a:lnTo>
                  <a:lnTo>
                    <a:pt x="1114043" y="50799"/>
                  </a:lnTo>
                  <a:lnTo>
                    <a:pt x="1114043" y="24891"/>
                  </a:lnTo>
                  <a:close/>
                </a:path>
                <a:path w="3638550" h="78104">
                  <a:moveTo>
                    <a:pt x="1165860" y="24891"/>
                  </a:moveTo>
                  <a:lnTo>
                    <a:pt x="1139952" y="24891"/>
                  </a:lnTo>
                  <a:lnTo>
                    <a:pt x="1139952" y="50799"/>
                  </a:lnTo>
                  <a:lnTo>
                    <a:pt x="1165860" y="50799"/>
                  </a:lnTo>
                  <a:lnTo>
                    <a:pt x="1165860" y="24891"/>
                  </a:lnTo>
                  <a:close/>
                </a:path>
                <a:path w="3638550" h="78104">
                  <a:moveTo>
                    <a:pt x="1217676" y="24891"/>
                  </a:moveTo>
                  <a:lnTo>
                    <a:pt x="1191767" y="24891"/>
                  </a:lnTo>
                  <a:lnTo>
                    <a:pt x="1191767" y="50799"/>
                  </a:lnTo>
                  <a:lnTo>
                    <a:pt x="1217676" y="50799"/>
                  </a:lnTo>
                  <a:lnTo>
                    <a:pt x="1217676" y="24891"/>
                  </a:lnTo>
                  <a:close/>
                </a:path>
                <a:path w="3638550" h="78104">
                  <a:moveTo>
                    <a:pt x="1269491" y="24891"/>
                  </a:moveTo>
                  <a:lnTo>
                    <a:pt x="1243584" y="24891"/>
                  </a:lnTo>
                  <a:lnTo>
                    <a:pt x="1243584" y="50799"/>
                  </a:lnTo>
                  <a:lnTo>
                    <a:pt x="1269491" y="50799"/>
                  </a:lnTo>
                  <a:lnTo>
                    <a:pt x="1269491" y="24891"/>
                  </a:lnTo>
                  <a:close/>
                </a:path>
                <a:path w="3638550" h="78104">
                  <a:moveTo>
                    <a:pt x="1321308" y="24891"/>
                  </a:moveTo>
                  <a:lnTo>
                    <a:pt x="1295400" y="24891"/>
                  </a:lnTo>
                  <a:lnTo>
                    <a:pt x="1295400" y="50799"/>
                  </a:lnTo>
                  <a:lnTo>
                    <a:pt x="1321308" y="50799"/>
                  </a:lnTo>
                  <a:lnTo>
                    <a:pt x="1321308" y="24891"/>
                  </a:lnTo>
                  <a:close/>
                </a:path>
                <a:path w="3638550" h="78104">
                  <a:moveTo>
                    <a:pt x="1347215" y="24891"/>
                  </a:moveTo>
                  <a:lnTo>
                    <a:pt x="1347215" y="50799"/>
                  </a:lnTo>
                  <a:lnTo>
                    <a:pt x="1373124" y="50926"/>
                  </a:lnTo>
                  <a:lnTo>
                    <a:pt x="1373124" y="25018"/>
                  </a:lnTo>
                  <a:lnTo>
                    <a:pt x="1347215" y="24891"/>
                  </a:lnTo>
                  <a:close/>
                </a:path>
                <a:path w="3638550" h="78104">
                  <a:moveTo>
                    <a:pt x="1424939" y="25018"/>
                  </a:moveTo>
                  <a:lnTo>
                    <a:pt x="1399032" y="25018"/>
                  </a:lnTo>
                  <a:lnTo>
                    <a:pt x="1399032" y="50926"/>
                  </a:lnTo>
                  <a:lnTo>
                    <a:pt x="1424939" y="50926"/>
                  </a:lnTo>
                  <a:lnTo>
                    <a:pt x="1424939" y="25018"/>
                  </a:lnTo>
                  <a:close/>
                </a:path>
                <a:path w="3638550" h="78104">
                  <a:moveTo>
                    <a:pt x="1476755" y="25018"/>
                  </a:moveTo>
                  <a:lnTo>
                    <a:pt x="1450848" y="25018"/>
                  </a:lnTo>
                  <a:lnTo>
                    <a:pt x="1450848" y="50926"/>
                  </a:lnTo>
                  <a:lnTo>
                    <a:pt x="1476755" y="50926"/>
                  </a:lnTo>
                  <a:lnTo>
                    <a:pt x="1476755" y="25018"/>
                  </a:lnTo>
                  <a:close/>
                </a:path>
                <a:path w="3638550" h="78104">
                  <a:moveTo>
                    <a:pt x="1528572" y="25018"/>
                  </a:moveTo>
                  <a:lnTo>
                    <a:pt x="1502664" y="25018"/>
                  </a:lnTo>
                  <a:lnTo>
                    <a:pt x="1502664" y="50926"/>
                  </a:lnTo>
                  <a:lnTo>
                    <a:pt x="1528572" y="50926"/>
                  </a:lnTo>
                  <a:lnTo>
                    <a:pt x="1528572" y="25018"/>
                  </a:lnTo>
                  <a:close/>
                </a:path>
                <a:path w="3638550" h="78104">
                  <a:moveTo>
                    <a:pt x="1580388" y="25018"/>
                  </a:moveTo>
                  <a:lnTo>
                    <a:pt x="1554479" y="25018"/>
                  </a:lnTo>
                  <a:lnTo>
                    <a:pt x="1554479" y="50926"/>
                  </a:lnTo>
                  <a:lnTo>
                    <a:pt x="1580388" y="50926"/>
                  </a:lnTo>
                  <a:lnTo>
                    <a:pt x="1580388" y="25018"/>
                  </a:lnTo>
                  <a:close/>
                </a:path>
                <a:path w="3638550" h="78104">
                  <a:moveTo>
                    <a:pt x="1632203" y="25018"/>
                  </a:moveTo>
                  <a:lnTo>
                    <a:pt x="1606296" y="25018"/>
                  </a:lnTo>
                  <a:lnTo>
                    <a:pt x="1606296" y="50926"/>
                  </a:lnTo>
                  <a:lnTo>
                    <a:pt x="1632203" y="50926"/>
                  </a:lnTo>
                  <a:lnTo>
                    <a:pt x="1632203" y="25018"/>
                  </a:lnTo>
                  <a:close/>
                </a:path>
                <a:path w="3638550" h="78104">
                  <a:moveTo>
                    <a:pt x="1684020" y="25145"/>
                  </a:moveTo>
                  <a:lnTo>
                    <a:pt x="1658112" y="25145"/>
                  </a:lnTo>
                  <a:lnTo>
                    <a:pt x="1658112" y="51053"/>
                  </a:lnTo>
                  <a:lnTo>
                    <a:pt x="1684020" y="51053"/>
                  </a:lnTo>
                  <a:lnTo>
                    <a:pt x="1684020" y="25145"/>
                  </a:lnTo>
                  <a:close/>
                </a:path>
                <a:path w="3638550" h="78104">
                  <a:moveTo>
                    <a:pt x="1735836" y="25145"/>
                  </a:moveTo>
                  <a:lnTo>
                    <a:pt x="1709927" y="25145"/>
                  </a:lnTo>
                  <a:lnTo>
                    <a:pt x="1709927" y="51053"/>
                  </a:lnTo>
                  <a:lnTo>
                    <a:pt x="1735836" y="51053"/>
                  </a:lnTo>
                  <a:lnTo>
                    <a:pt x="1735836" y="25145"/>
                  </a:lnTo>
                  <a:close/>
                </a:path>
                <a:path w="3638550" h="78104">
                  <a:moveTo>
                    <a:pt x="1787652" y="25145"/>
                  </a:moveTo>
                  <a:lnTo>
                    <a:pt x="1761743" y="25145"/>
                  </a:lnTo>
                  <a:lnTo>
                    <a:pt x="1761743" y="51053"/>
                  </a:lnTo>
                  <a:lnTo>
                    <a:pt x="1787652" y="51053"/>
                  </a:lnTo>
                  <a:lnTo>
                    <a:pt x="1787652" y="25145"/>
                  </a:lnTo>
                  <a:close/>
                </a:path>
                <a:path w="3638550" h="78104">
                  <a:moveTo>
                    <a:pt x="1839467" y="25145"/>
                  </a:moveTo>
                  <a:lnTo>
                    <a:pt x="1813560" y="25145"/>
                  </a:lnTo>
                  <a:lnTo>
                    <a:pt x="1813560" y="51053"/>
                  </a:lnTo>
                  <a:lnTo>
                    <a:pt x="1839467" y="51053"/>
                  </a:lnTo>
                  <a:lnTo>
                    <a:pt x="1839467" y="25145"/>
                  </a:lnTo>
                  <a:close/>
                </a:path>
                <a:path w="3638550" h="78104">
                  <a:moveTo>
                    <a:pt x="1891284" y="25145"/>
                  </a:moveTo>
                  <a:lnTo>
                    <a:pt x="1865376" y="25145"/>
                  </a:lnTo>
                  <a:lnTo>
                    <a:pt x="1865376" y="51053"/>
                  </a:lnTo>
                  <a:lnTo>
                    <a:pt x="1891284" y="51053"/>
                  </a:lnTo>
                  <a:lnTo>
                    <a:pt x="1891284" y="25145"/>
                  </a:lnTo>
                  <a:close/>
                </a:path>
                <a:path w="3638550" h="78104">
                  <a:moveTo>
                    <a:pt x="1943100" y="25145"/>
                  </a:moveTo>
                  <a:lnTo>
                    <a:pt x="1917191" y="25145"/>
                  </a:lnTo>
                  <a:lnTo>
                    <a:pt x="1917191" y="51053"/>
                  </a:lnTo>
                  <a:lnTo>
                    <a:pt x="1943100" y="51053"/>
                  </a:lnTo>
                  <a:lnTo>
                    <a:pt x="1943100" y="25145"/>
                  </a:lnTo>
                  <a:close/>
                </a:path>
                <a:path w="3638550" h="78104">
                  <a:moveTo>
                    <a:pt x="1994915" y="25272"/>
                  </a:moveTo>
                  <a:lnTo>
                    <a:pt x="1969008" y="25272"/>
                  </a:lnTo>
                  <a:lnTo>
                    <a:pt x="1969008" y="51180"/>
                  </a:lnTo>
                  <a:lnTo>
                    <a:pt x="1994915" y="51180"/>
                  </a:lnTo>
                  <a:lnTo>
                    <a:pt x="1994915" y="25272"/>
                  </a:lnTo>
                  <a:close/>
                </a:path>
                <a:path w="3638550" h="78104">
                  <a:moveTo>
                    <a:pt x="2046732" y="25272"/>
                  </a:moveTo>
                  <a:lnTo>
                    <a:pt x="2020824" y="25272"/>
                  </a:lnTo>
                  <a:lnTo>
                    <a:pt x="2020824" y="51180"/>
                  </a:lnTo>
                  <a:lnTo>
                    <a:pt x="2046732" y="51180"/>
                  </a:lnTo>
                  <a:lnTo>
                    <a:pt x="2046732" y="25272"/>
                  </a:lnTo>
                  <a:close/>
                </a:path>
                <a:path w="3638550" h="78104">
                  <a:moveTo>
                    <a:pt x="2098548" y="25272"/>
                  </a:moveTo>
                  <a:lnTo>
                    <a:pt x="2072639" y="25272"/>
                  </a:lnTo>
                  <a:lnTo>
                    <a:pt x="2072639" y="51180"/>
                  </a:lnTo>
                  <a:lnTo>
                    <a:pt x="2098548" y="51180"/>
                  </a:lnTo>
                  <a:lnTo>
                    <a:pt x="2098548" y="25272"/>
                  </a:lnTo>
                  <a:close/>
                </a:path>
                <a:path w="3638550" h="78104">
                  <a:moveTo>
                    <a:pt x="2150364" y="25272"/>
                  </a:moveTo>
                  <a:lnTo>
                    <a:pt x="2124455" y="25272"/>
                  </a:lnTo>
                  <a:lnTo>
                    <a:pt x="2124455" y="51180"/>
                  </a:lnTo>
                  <a:lnTo>
                    <a:pt x="2150364" y="51180"/>
                  </a:lnTo>
                  <a:lnTo>
                    <a:pt x="2150364" y="25272"/>
                  </a:lnTo>
                  <a:close/>
                </a:path>
                <a:path w="3638550" h="78104">
                  <a:moveTo>
                    <a:pt x="2202179" y="25272"/>
                  </a:moveTo>
                  <a:lnTo>
                    <a:pt x="2176272" y="25272"/>
                  </a:lnTo>
                  <a:lnTo>
                    <a:pt x="2176272" y="51180"/>
                  </a:lnTo>
                  <a:lnTo>
                    <a:pt x="2202179" y="51180"/>
                  </a:lnTo>
                  <a:lnTo>
                    <a:pt x="2202179" y="25272"/>
                  </a:lnTo>
                  <a:close/>
                </a:path>
                <a:path w="3638550" h="78104">
                  <a:moveTo>
                    <a:pt x="2253996" y="25272"/>
                  </a:moveTo>
                  <a:lnTo>
                    <a:pt x="2228088" y="25272"/>
                  </a:lnTo>
                  <a:lnTo>
                    <a:pt x="2228088" y="51180"/>
                  </a:lnTo>
                  <a:lnTo>
                    <a:pt x="2253996" y="51180"/>
                  </a:lnTo>
                  <a:lnTo>
                    <a:pt x="2253996" y="25272"/>
                  </a:lnTo>
                  <a:close/>
                </a:path>
                <a:path w="3638550" h="78104">
                  <a:moveTo>
                    <a:pt x="2305812" y="25399"/>
                  </a:moveTo>
                  <a:lnTo>
                    <a:pt x="2279904" y="25399"/>
                  </a:lnTo>
                  <a:lnTo>
                    <a:pt x="2279904" y="51307"/>
                  </a:lnTo>
                  <a:lnTo>
                    <a:pt x="2305812" y="51307"/>
                  </a:lnTo>
                  <a:lnTo>
                    <a:pt x="2305812" y="25399"/>
                  </a:lnTo>
                  <a:close/>
                </a:path>
                <a:path w="3638550" h="78104">
                  <a:moveTo>
                    <a:pt x="2357628" y="25399"/>
                  </a:moveTo>
                  <a:lnTo>
                    <a:pt x="2331720" y="25399"/>
                  </a:lnTo>
                  <a:lnTo>
                    <a:pt x="2331720" y="51307"/>
                  </a:lnTo>
                  <a:lnTo>
                    <a:pt x="2357628" y="51307"/>
                  </a:lnTo>
                  <a:lnTo>
                    <a:pt x="2357628" y="25399"/>
                  </a:lnTo>
                  <a:close/>
                </a:path>
                <a:path w="3638550" h="78104">
                  <a:moveTo>
                    <a:pt x="2409443" y="25399"/>
                  </a:moveTo>
                  <a:lnTo>
                    <a:pt x="2383536" y="25399"/>
                  </a:lnTo>
                  <a:lnTo>
                    <a:pt x="2383536" y="51307"/>
                  </a:lnTo>
                  <a:lnTo>
                    <a:pt x="2409443" y="51307"/>
                  </a:lnTo>
                  <a:lnTo>
                    <a:pt x="2409443" y="25399"/>
                  </a:lnTo>
                  <a:close/>
                </a:path>
                <a:path w="3638550" h="78104">
                  <a:moveTo>
                    <a:pt x="2461260" y="25399"/>
                  </a:moveTo>
                  <a:lnTo>
                    <a:pt x="2435352" y="25399"/>
                  </a:lnTo>
                  <a:lnTo>
                    <a:pt x="2435352" y="51307"/>
                  </a:lnTo>
                  <a:lnTo>
                    <a:pt x="2461260" y="51307"/>
                  </a:lnTo>
                  <a:lnTo>
                    <a:pt x="2461260" y="25399"/>
                  </a:lnTo>
                  <a:close/>
                </a:path>
                <a:path w="3638550" h="78104">
                  <a:moveTo>
                    <a:pt x="2513076" y="25399"/>
                  </a:moveTo>
                  <a:lnTo>
                    <a:pt x="2487167" y="25399"/>
                  </a:lnTo>
                  <a:lnTo>
                    <a:pt x="2487167" y="51307"/>
                  </a:lnTo>
                  <a:lnTo>
                    <a:pt x="2513076" y="51307"/>
                  </a:lnTo>
                  <a:lnTo>
                    <a:pt x="2513076" y="25399"/>
                  </a:lnTo>
                  <a:close/>
                </a:path>
                <a:path w="3638550" h="78104">
                  <a:moveTo>
                    <a:pt x="2538984" y="25399"/>
                  </a:moveTo>
                  <a:lnTo>
                    <a:pt x="2538984" y="51307"/>
                  </a:lnTo>
                  <a:lnTo>
                    <a:pt x="2564891" y="51434"/>
                  </a:lnTo>
                  <a:lnTo>
                    <a:pt x="2564891" y="25526"/>
                  </a:lnTo>
                  <a:lnTo>
                    <a:pt x="2538984" y="25399"/>
                  </a:lnTo>
                  <a:close/>
                </a:path>
                <a:path w="3638550" h="78104">
                  <a:moveTo>
                    <a:pt x="2616708" y="25526"/>
                  </a:moveTo>
                  <a:lnTo>
                    <a:pt x="2590800" y="25526"/>
                  </a:lnTo>
                  <a:lnTo>
                    <a:pt x="2590800" y="51434"/>
                  </a:lnTo>
                  <a:lnTo>
                    <a:pt x="2616708" y="51434"/>
                  </a:lnTo>
                  <a:lnTo>
                    <a:pt x="2616708" y="25526"/>
                  </a:lnTo>
                  <a:close/>
                </a:path>
                <a:path w="3638550" h="78104">
                  <a:moveTo>
                    <a:pt x="2668524" y="25526"/>
                  </a:moveTo>
                  <a:lnTo>
                    <a:pt x="2642616" y="25526"/>
                  </a:lnTo>
                  <a:lnTo>
                    <a:pt x="2642616" y="51434"/>
                  </a:lnTo>
                  <a:lnTo>
                    <a:pt x="2668524" y="51434"/>
                  </a:lnTo>
                  <a:lnTo>
                    <a:pt x="2668524" y="25526"/>
                  </a:lnTo>
                  <a:close/>
                </a:path>
                <a:path w="3638550" h="78104">
                  <a:moveTo>
                    <a:pt x="2720340" y="25526"/>
                  </a:moveTo>
                  <a:lnTo>
                    <a:pt x="2694432" y="25526"/>
                  </a:lnTo>
                  <a:lnTo>
                    <a:pt x="2694432" y="51434"/>
                  </a:lnTo>
                  <a:lnTo>
                    <a:pt x="2720340" y="51434"/>
                  </a:lnTo>
                  <a:lnTo>
                    <a:pt x="2720340" y="25526"/>
                  </a:lnTo>
                  <a:close/>
                </a:path>
                <a:path w="3638550" h="78104">
                  <a:moveTo>
                    <a:pt x="2772155" y="25526"/>
                  </a:moveTo>
                  <a:lnTo>
                    <a:pt x="2746248" y="25526"/>
                  </a:lnTo>
                  <a:lnTo>
                    <a:pt x="2746248" y="51434"/>
                  </a:lnTo>
                  <a:lnTo>
                    <a:pt x="2772155" y="51434"/>
                  </a:lnTo>
                  <a:lnTo>
                    <a:pt x="2772155" y="25526"/>
                  </a:lnTo>
                  <a:close/>
                </a:path>
                <a:path w="3638550" h="78104">
                  <a:moveTo>
                    <a:pt x="2823972" y="25526"/>
                  </a:moveTo>
                  <a:lnTo>
                    <a:pt x="2798064" y="25526"/>
                  </a:lnTo>
                  <a:lnTo>
                    <a:pt x="2798064" y="51434"/>
                  </a:lnTo>
                  <a:lnTo>
                    <a:pt x="2823972" y="51434"/>
                  </a:lnTo>
                  <a:lnTo>
                    <a:pt x="2823972" y="25526"/>
                  </a:lnTo>
                  <a:close/>
                </a:path>
                <a:path w="3638550" h="78104">
                  <a:moveTo>
                    <a:pt x="2849879" y="25526"/>
                  </a:moveTo>
                  <a:lnTo>
                    <a:pt x="2849879" y="51434"/>
                  </a:lnTo>
                  <a:lnTo>
                    <a:pt x="2875788" y="51561"/>
                  </a:lnTo>
                  <a:lnTo>
                    <a:pt x="2875788" y="25653"/>
                  </a:lnTo>
                  <a:lnTo>
                    <a:pt x="2849879" y="25526"/>
                  </a:lnTo>
                  <a:close/>
                </a:path>
                <a:path w="3638550" h="78104">
                  <a:moveTo>
                    <a:pt x="2927604" y="25653"/>
                  </a:moveTo>
                  <a:lnTo>
                    <a:pt x="2901696" y="25653"/>
                  </a:lnTo>
                  <a:lnTo>
                    <a:pt x="2901696" y="51561"/>
                  </a:lnTo>
                  <a:lnTo>
                    <a:pt x="2927604" y="51561"/>
                  </a:lnTo>
                  <a:lnTo>
                    <a:pt x="2927604" y="25653"/>
                  </a:lnTo>
                  <a:close/>
                </a:path>
                <a:path w="3638550" h="78104">
                  <a:moveTo>
                    <a:pt x="2979420" y="25653"/>
                  </a:moveTo>
                  <a:lnTo>
                    <a:pt x="2953512" y="25653"/>
                  </a:lnTo>
                  <a:lnTo>
                    <a:pt x="2953512" y="51561"/>
                  </a:lnTo>
                  <a:lnTo>
                    <a:pt x="2979420" y="51561"/>
                  </a:lnTo>
                  <a:lnTo>
                    <a:pt x="2979420" y="25653"/>
                  </a:lnTo>
                  <a:close/>
                </a:path>
                <a:path w="3638550" h="78104">
                  <a:moveTo>
                    <a:pt x="3031236" y="25653"/>
                  </a:moveTo>
                  <a:lnTo>
                    <a:pt x="3005328" y="25653"/>
                  </a:lnTo>
                  <a:lnTo>
                    <a:pt x="3005328" y="51561"/>
                  </a:lnTo>
                  <a:lnTo>
                    <a:pt x="3031236" y="51561"/>
                  </a:lnTo>
                  <a:lnTo>
                    <a:pt x="3031236" y="25653"/>
                  </a:lnTo>
                  <a:close/>
                </a:path>
                <a:path w="3638550" h="78104">
                  <a:moveTo>
                    <a:pt x="3083052" y="25653"/>
                  </a:moveTo>
                  <a:lnTo>
                    <a:pt x="3057143" y="25653"/>
                  </a:lnTo>
                  <a:lnTo>
                    <a:pt x="3057143" y="51561"/>
                  </a:lnTo>
                  <a:lnTo>
                    <a:pt x="3083052" y="51561"/>
                  </a:lnTo>
                  <a:lnTo>
                    <a:pt x="3083052" y="25653"/>
                  </a:lnTo>
                  <a:close/>
                </a:path>
                <a:path w="3638550" h="78104">
                  <a:moveTo>
                    <a:pt x="3134867" y="25653"/>
                  </a:moveTo>
                  <a:lnTo>
                    <a:pt x="3108960" y="25653"/>
                  </a:lnTo>
                  <a:lnTo>
                    <a:pt x="3108960" y="51561"/>
                  </a:lnTo>
                  <a:lnTo>
                    <a:pt x="3134867" y="51561"/>
                  </a:lnTo>
                  <a:lnTo>
                    <a:pt x="3134867" y="25653"/>
                  </a:lnTo>
                  <a:close/>
                </a:path>
                <a:path w="3638550" h="78104">
                  <a:moveTo>
                    <a:pt x="3186684" y="25780"/>
                  </a:moveTo>
                  <a:lnTo>
                    <a:pt x="3160776" y="25780"/>
                  </a:lnTo>
                  <a:lnTo>
                    <a:pt x="3160776" y="51688"/>
                  </a:lnTo>
                  <a:lnTo>
                    <a:pt x="3186684" y="51688"/>
                  </a:lnTo>
                  <a:lnTo>
                    <a:pt x="3186684" y="25780"/>
                  </a:lnTo>
                  <a:close/>
                </a:path>
                <a:path w="3638550" h="78104">
                  <a:moveTo>
                    <a:pt x="3238500" y="25780"/>
                  </a:moveTo>
                  <a:lnTo>
                    <a:pt x="3212591" y="25780"/>
                  </a:lnTo>
                  <a:lnTo>
                    <a:pt x="3212591" y="51688"/>
                  </a:lnTo>
                  <a:lnTo>
                    <a:pt x="3238500" y="51688"/>
                  </a:lnTo>
                  <a:lnTo>
                    <a:pt x="3238500" y="25780"/>
                  </a:lnTo>
                  <a:close/>
                </a:path>
                <a:path w="3638550" h="78104">
                  <a:moveTo>
                    <a:pt x="3290316" y="25780"/>
                  </a:moveTo>
                  <a:lnTo>
                    <a:pt x="3264408" y="25780"/>
                  </a:lnTo>
                  <a:lnTo>
                    <a:pt x="3264408" y="51688"/>
                  </a:lnTo>
                  <a:lnTo>
                    <a:pt x="3290316" y="51688"/>
                  </a:lnTo>
                  <a:lnTo>
                    <a:pt x="3290316" y="25780"/>
                  </a:lnTo>
                  <a:close/>
                </a:path>
                <a:path w="3638550" h="78104">
                  <a:moveTo>
                    <a:pt x="3342132" y="25780"/>
                  </a:moveTo>
                  <a:lnTo>
                    <a:pt x="3316224" y="25780"/>
                  </a:lnTo>
                  <a:lnTo>
                    <a:pt x="3316224" y="51688"/>
                  </a:lnTo>
                  <a:lnTo>
                    <a:pt x="3342132" y="51688"/>
                  </a:lnTo>
                  <a:lnTo>
                    <a:pt x="3342132" y="25780"/>
                  </a:lnTo>
                  <a:close/>
                </a:path>
                <a:path w="3638550" h="78104">
                  <a:moveTo>
                    <a:pt x="3393948" y="25780"/>
                  </a:moveTo>
                  <a:lnTo>
                    <a:pt x="3368040" y="25780"/>
                  </a:lnTo>
                  <a:lnTo>
                    <a:pt x="3368040" y="51688"/>
                  </a:lnTo>
                  <a:lnTo>
                    <a:pt x="3393948" y="51688"/>
                  </a:lnTo>
                  <a:lnTo>
                    <a:pt x="3393948" y="25780"/>
                  </a:lnTo>
                  <a:close/>
                </a:path>
                <a:path w="3638550" h="78104">
                  <a:moveTo>
                    <a:pt x="3445764" y="25780"/>
                  </a:moveTo>
                  <a:lnTo>
                    <a:pt x="3419855" y="25780"/>
                  </a:lnTo>
                  <a:lnTo>
                    <a:pt x="3419855" y="51688"/>
                  </a:lnTo>
                  <a:lnTo>
                    <a:pt x="3445764" y="51688"/>
                  </a:lnTo>
                  <a:lnTo>
                    <a:pt x="3445764" y="25780"/>
                  </a:lnTo>
                  <a:close/>
                </a:path>
                <a:path w="3638550" h="78104">
                  <a:moveTo>
                    <a:pt x="3497580" y="25907"/>
                  </a:moveTo>
                  <a:lnTo>
                    <a:pt x="3471671" y="25907"/>
                  </a:lnTo>
                  <a:lnTo>
                    <a:pt x="3471671" y="51815"/>
                  </a:lnTo>
                  <a:lnTo>
                    <a:pt x="3497580" y="51815"/>
                  </a:lnTo>
                  <a:lnTo>
                    <a:pt x="3497580" y="25907"/>
                  </a:lnTo>
                  <a:close/>
                </a:path>
                <a:path w="3638550" h="78104">
                  <a:moveTo>
                    <a:pt x="3549395" y="25907"/>
                  </a:moveTo>
                  <a:lnTo>
                    <a:pt x="3523488" y="25907"/>
                  </a:lnTo>
                  <a:lnTo>
                    <a:pt x="3523488" y="51815"/>
                  </a:lnTo>
                  <a:lnTo>
                    <a:pt x="3549395" y="51815"/>
                  </a:lnTo>
                  <a:lnTo>
                    <a:pt x="3549395" y="25907"/>
                  </a:lnTo>
                  <a:close/>
                </a:path>
                <a:path w="3638550" h="78104">
                  <a:moveTo>
                    <a:pt x="3599688" y="0"/>
                  </a:moveTo>
                  <a:lnTo>
                    <a:pt x="3584561" y="3053"/>
                  </a:lnTo>
                  <a:lnTo>
                    <a:pt x="3572208" y="11382"/>
                  </a:lnTo>
                  <a:lnTo>
                    <a:pt x="3563879" y="23735"/>
                  </a:lnTo>
                  <a:lnTo>
                    <a:pt x="3560826" y="38861"/>
                  </a:lnTo>
                  <a:lnTo>
                    <a:pt x="3563879" y="53988"/>
                  </a:lnTo>
                  <a:lnTo>
                    <a:pt x="3572208" y="66341"/>
                  </a:lnTo>
                  <a:lnTo>
                    <a:pt x="3584561" y="74670"/>
                  </a:lnTo>
                  <a:lnTo>
                    <a:pt x="3599688" y="77723"/>
                  </a:lnTo>
                  <a:lnTo>
                    <a:pt x="3614814" y="74670"/>
                  </a:lnTo>
                  <a:lnTo>
                    <a:pt x="3627167" y="66341"/>
                  </a:lnTo>
                  <a:lnTo>
                    <a:pt x="3635496" y="53988"/>
                  </a:lnTo>
                  <a:lnTo>
                    <a:pt x="3635934" y="51815"/>
                  </a:lnTo>
                  <a:lnTo>
                    <a:pt x="3575304" y="51815"/>
                  </a:lnTo>
                  <a:lnTo>
                    <a:pt x="3575304" y="25907"/>
                  </a:lnTo>
                  <a:lnTo>
                    <a:pt x="3635934" y="25907"/>
                  </a:lnTo>
                  <a:lnTo>
                    <a:pt x="3635496" y="23735"/>
                  </a:lnTo>
                  <a:lnTo>
                    <a:pt x="3627167" y="11382"/>
                  </a:lnTo>
                  <a:lnTo>
                    <a:pt x="3614814" y="3053"/>
                  </a:lnTo>
                  <a:lnTo>
                    <a:pt x="3599688" y="0"/>
                  </a:lnTo>
                  <a:close/>
                </a:path>
                <a:path w="3638550" h="78104">
                  <a:moveTo>
                    <a:pt x="3599688" y="25907"/>
                  </a:moveTo>
                  <a:lnTo>
                    <a:pt x="3575304" y="25907"/>
                  </a:lnTo>
                  <a:lnTo>
                    <a:pt x="3575304" y="51815"/>
                  </a:lnTo>
                  <a:lnTo>
                    <a:pt x="3599688" y="51815"/>
                  </a:lnTo>
                  <a:lnTo>
                    <a:pt x="3599688" y="25907"/>
                  </a:lnTo>
                  <a:close/>
                </a:path>
                <a:path w="3638550" h="78104">
                  <a:moveTo>
                    <a:pt x="3635934" y="25907"/>
                  </a:moveTo>
                  <a:lnTo>
                    <a:pt x="3599688" y="25907"/>
                  </a:lnTo>
                  <a:lnTo>
                    <a:pt x="3599688" y="51815"/>
                  </a:lnTo>
                  <a:lnTo>
                    <a:pt x="3635934" y="51815"/>
                  </a:lnTo>
                  <a:lnTo>
                    <a:pt x="3638549" y="38861"/>
                  </a:lnTo>
                  <a:lnTo>
                    <a:pt x="3635934" y="25907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9964" y="3265919"/>
              <a:ext cx="688098" cy="55246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097528" y="3440683"/>
            <a:ext cx="5284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5" dirty="0" smtClean="0">
                <a:latin typeface="Arial"/>
                <a:cs typeface="Arial"/>
              </a:rPr>
              <a:t>4</a:t>
            </a:r>
            <a:r>
              <a:rPr sz="2400" b="1" spc="-15" dirty="0" smtClean="0">
                <a:latin typeface="Arial"/>
                <a:cs typeface="Arial"/>
              </a:rPr>
              <a:t> </a:t>
            </a:r>
            <a:r>
              <a:rPr sz="2400" b="1" spc="-5" dirty="0" err="1" smtClean="0">
                <a:latin typeface="Arial"/>
                <a:cs typeface="Arial"/>
              </a:rPr>
              <a:t>выпускник</a:t>
            </a:r>
            <a:r>
              <a:rPr lang="ru-RU" sz="2400" b="1" spc="-5" dirty="0" smtClean="0">
                <a:latin typeface="Arial"/>
                <a:cs typeface="Arial"/>
              </a:rPr>
              <a:t>а</a:t>
            </a:r>
            <a:r>
              <a:rPr sz="2400" b="1" dirty="0" smtClean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на</a:t>
            </a:r>
            <a:r>
              <a:rPr sz="2400" b="1" spc="-5" dirty="0">
                <a:latin typeface="Arial"/>
                <a:cs typeface="Arial"/>
              </a:rPr>
              <a:t> «4»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-5" dirty="0">
                <a:latin typeface="Arial"/>
                <a:cs typeface="Arial"/>
              </a:rPr>
              <a:t> «5»</a:t>
            </a:r>
            <a:r>
              <a:rPr sz="2400" b="1" dirty="0">
                <a:latin typeface="Arial"/>
                <a:cs typeface="Arial"/>
              </a:rPr>
              <a:t> 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54527" y="3407409"/>
            <a:ext cx="1739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96788" y="4063314"/>
            <a:ext cx="57937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нет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золотых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5" dirty="0" err="1">
                <a:latin typeface="Arial"/>
                <a:cs typeface="Arial"/>
              </a:rPr>
              <a:t>медалистов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1500" b="1" spc="-5" dirty="0" smtClean="0">
                <a:solidFill>
                  <a:srgbClr val="173E50"/>
                </a:solidFill>
                <a:latin typeface="Arial"/>
                <a:cs typeface="Arial"/>
              </a:rPr>
              <a:t>(</a:t>
            </a:r>
            <a:r>
              <a:rPr lang="ru-RU" sz="1500" b="1" spc="-5" dirty="0" smtClean="0">
                <a:solidFill>
                  <a:srgbClr val="173E50"/>
                </a:solidFill>
                <a:latin typeface="Arial"/>
                <a:cs typeface="Arial"/>
              </a:rPr>
              <a:t>в</a:t>
            </a:r>
            <a:r>
              <a:rPr sz="1500" b="1" spc="-15" dirty="0" smtClean="0">
                <a:solidFill>
                  <a:srgbClr val="173E50"/>
                </a:solidFill>
                <a:latin typeface="Arial"/>
                <a:cs typeface="Arial"/>
              </a:rPr>
              <a:t> </a:t>
            </a:r>
            <a:r>
              <a:rPr sz="1500" b="1" dirty="0" smtClean="0">
                <a:solidFill>
                  <a:srgbClr val="173E50"/>
                </a:solidFill>
                <a:latin typeface="Arial"/>
                <a:cs typeface="Arial"/>
              </a:rPr>
              <a:t>2022</a:t>
            </a:r>
            <a:r>
              <a:rPr lang="ru-RU" sz="1500" b="1" dirty="0" smtClean="0">
                <a:solidFill>
                  <a:srgbClr val="173E50"/>
                </a:solidFill>
                <a:latin typeface="Arial"/>
                <a:cs typeface="Arial"/>
              </a:rPr>
              <a:t> </a:t>
            </a:r>
            <a:r>
              <a:rPr sz="1500" b="1" dirty="0" smtClean="0">
                <a:solidFill>
                  <a:srgbClr val="173E50"/>
                </a:solidFill>
                <a:latin typeface="Arial"/>
                <a:cs typeface="Arial"/>
              </a:rPr>
              <a:t>-</a:t>
            </a:r>
            <a:r>
              <a:rPr lang="ru-RU" sz="1500" b="1" dirty="0" smtClean="0">
                <a:solidFill>
                  <a:srgbClr val="173E50"/>
                </a:solidFill>
                <a:latin typeface="Arial"/>
                <a:cs typeface="Arial"/>
              </a:rPr>
              <a:t> 1</a:t>
            </a:r>
            <a:r>
              <a:rPr sz="1500" b="1" dirty="0" smtClean="0">
                <a:solidFill>
                  <a:srgbClr val="173E50"/>
                </a:solidFill>
                <a:latin typeface="Arial"/>
                <a:cs typeface="Arial"/>
              </a:rPr>
              <a:t>)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8" name="Дата 2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3E702AF-BBF1-41C1-873E-0CD82A7B5CC3}" type="datetime1">
              <a:rPr lang="ru-RU" smtClean="0"/>
              <a:t>19.01.2024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915918" y="0"/>
            <a:ext cx="4567428" cy="3276600"/>
            <a:chOff x="4038600" y="0"/>
            <a:chExt cx="4444745" cy="302894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9235" y="0"/>
              <a:ext cx="2404110" cy="21694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8048" y="13970"/>
              <a:ext cx="2518918" cy="19533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8600" y="618744"/>
              <a:ext cx="2405633" cy="24102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28668" y="768730"/>
              <a:ext cx="2518791" cy="19533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61459" y="0"/>
              <a:ext cx="2405634" cy="21983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29049" y="13970"/>
              <a:ext cx="2518791" cy="195338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458969" y="125203"/>
            <a:ext cx="664210" cy="716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100"/>
              </a:spcBef>
            </a:pPr>
            <a:r>
              <a:rPr lang="ru-RU" sz="2700" b="1" dirty="0" smtClean="0">
                <a:solidFill>
                  <a:srgbClr val="FFFFFF"/>
                </a:solidFill>
                <a:latin typeface="Microsoft YaHei"/>
                <a:cs typeface="Microsoft YaHei"/>
              </a:rPr>
              <a:t>11</a:t>
            </a:r>
            <a:endParaRPr sz="2700" dirty="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b="1" spc="5" dirty="0">
                <a:solidFill>
                  <a:srgbClr val="FFFFFF"/>
                </a:solidFill>
                <a:latin typeface="Microsoft YaHei"/>
                <a:cs typeface="Microsoft YaHei"/>
              </a:rPr>
              <a:t>100%</a:t>
            </a:r>
            <a:endParaRPr sz="1800" dirty="0">
              <a:latin typeface="Microsoft YaHei"/>
              <a:cs typeface="Microsoft YaHe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17666" y="86868"/>
            <a:ext cx="3032125" cy="2943605"/>
            <a:chOff x="5717666" y="86868"/>
            <a:chExt cx="3032125" cy="294360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94475" y="620268"/>
              <a:ext cx="2404110" cy="241020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17666" y="768730"/>
              <a:ext cx="2518917" cy="195338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721851" y="138684"/>
              <a:ext cx="27940" cy="200025"/>
            </a:xfrm>
            <a:custGeom>
              <a:avLst/>
              <a:gdLst/>
              <a:ahLst/>
              <a:cxnLst/>
              <a:rect l="l" t="t" r="r" b="b"/>
              <a:pathLst>
                <a:path w="27940" h="200025">
                  <a:moveTo>
                    <a:pt x="27431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7431" y="199644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00A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78011" y="86868"/>
              <a:ext cx="216408" cy="25145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423147" y="138684"/>
              <a:ext cx="27940" cy="200025"/>
            </a:xfrm>
            <a:custGeom>
              <a:avLst/>
              <a:gdLst/>
              <a:ahLst/>
              <a:cxnLst/>
              <a:rect l="l" t="t" r="r" b="b"/>
              <a:pathLst>
                <a:path w="27940" h="200025">
                  <a:moveTo>
                    <a:pt x="27431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7431" y="199644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00A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30768" y="1850135"/>
              <a:ext cx="279400" cy="280670"/>
            </a:xfrm>
            <a:custGeom>
              <a:avLst/>
              <a:gdLst/>
              <a:ahLst/>
              <a:cxnLst/>
              <a:rect l="l" t="t" r="r" b="b"/>
              <a:pathLst>
                <a:path w="279400" h="280669">
                  <a:moveTo>
                    <a:pt x="155435" y="185928"/>
                  </a:moveTo>
                  <a:lnTo>
                    <a:pt x="57912" y="185928"/>
                  </a:lnTo>
                  <a:lnTo>
                    <a:pt x="57912" y="204216"/>
                  </a:lnTo>
                  <a:lnTo>
                    <a:pt x="155435" y="204216"/>
                  </a:lnTo>
                  <a:lnTo>
                    <a:pt x="155435" y="185928"/>
                  </a:lnTo>
                  <a:close/>
                </a:path>
                <a:path w="279400" h="280669">
                  <a:moveTo>
                    <a:pt x="220980" y="128016"/>
                  </a:moveTo>
                  <a:lnTo>
                    <a:pt x="57912" y="128016"/>
                  </a:lnTo>
                  <a:lnTo>
                    <a:pt x="57912" y="146304"/>
                  </a:lnTo>
                  <a:lnTo>
                    <a:pt x="220980" y="146304"/>
                  </a:lnTo>
                  <a:lnTo>
                    <a:pt x="220980" y="128016"/>
                  </a:lnTo>
                  <a:close/>
                </a:path>
                <a:path w="279400" h="280669">
                  <a:moveTo>
                    <a:pt x="220980" y="71628"/>
                  </a:moveTo>
                  <a:lnTo>
                    <a:pt x="57912" y="71628"/>
                  </a:lnTo>
                  <a:lnTo>
                    <a:pt x="57912" y="89916"/>
                  </a:lnTo>
                  <a:lnTo>
                    <a:pt x="220980" y="89916"/>
                  </a:lnTo>
                  <a:lnTo>
                    <a:pt x="220980" y="71628"/>
                  </a:lnTo>
                  <a:close/>
                </a:path>
                <a:path w="279400" h="280669">
                  <a:moveTo>
                    <a:pt x="278892" y="0"/>
                  </a:moveTo>
                  <a:lnTo>
                    <a:pt x="255651" y="0"/>
                  </a:lnTo>
                  <a:lnTo>
                    <a:pt x="255651" y="23241"/>
                  </a:lnTo>
                  <a:lnTo>
                    <a:pt x="255651" y="179959"/>
                  </a:lnTo>
                  <a:lnTo>
                    <a:pt x="179959" y="257175"/>
                  </a:lnTo>
                  <a:lnTo>
                    <a:pt x="23622" y="257175"/>
                  </a:lnTo>
                  <a:lnTo>
                    <a:pt x="23622" y="23241"/>
                  </a:lnTo>
                  <a:lnTo>
                    <a:pt x="255651" y="23241"/>
                  </a:lnTo>
                  <a:lnTo>
                    <a:pt x="255651" y="0"/>
                  </a:lnTo>
                  <a:lnTo>
                    <a:pt x="0" y="0"/>
                  </a:lnTo>
                  <a:lnTo>
                    <a:pt x="0" y="280416"/>
                  </a:lnTo>
                  <a:lnTo>
                    <a:pt x="278892" y="280416"/>
                  </a:lnTo>
                  <a:lnTo>
                    <a:pt x="278892" y="257175"/>
                  </a:lnTo>
                  <a:lnTo>
                    <a:pt x="278892" y="23241"/>
                  </a:lnTo>
                  <a:lnTo>
                    <a:pt x="278892" y="0"/>
                  </a:lnTo>
                  <a:close/>
                </a:path>
              </a:pathLst>
            </a:custGeom>
            <a:solidFill>
              <a:srgbClr val="E8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221994" y="2057477"/>
            <a:ext cx="337185" cy="361315"/>
            <a:chOff x="2211323" y="1802892"/>
            <a:chExt cx="337185" cy="361315"/>
          </a:xfrm>
        </p:grpSpPr>
        <p:sp>
          <p:nvSpPr>
            <p:cNvPr id="21" name="object 21"/>
            <p:cNvSpPr/>
            <p:nvPr/>
          </p:nvSpPr>
          <p:spPr>
            <a:xfrm>
              <a:off x="2211323" y="1802892"/>
              <a:ext cx="262255" cy="361315"/>
            </a:xfrm>
            <a:custGeom>
              <a:avLst/>
              <a:gdLst/>
              <a:ahLst/>
              <a:cxnLst/>
              <a:rect l="l" t="t" r="r" b="b"/>
              <a:pathLst>
                <a:path w="262255" h="361314">
                  <a:moveTo>
                    <a:pt x="262127" y="0"/>
                  </a:moveTo>
                  <a:lnTo>
                    <a:pt x="75056" y="0"/>
                  </a:lnTo>
                  <a:lnTo>
                    <a:pt x="0" y="75184"/>
                  </a:lnTo>
                  <a:lnTo>
                    <a:pt x="0" y="361188"/>
                  </a:lnTo>
                  <a:lnTo>
                    <a:pt x="262127" y="361188"/>
                  </a:lnTo>
                  <a:lnTo>
                    <a:pt x="262127" y="330708"/>
                  </a:lnTo>
                  <a:lnTo>
                    <a:pt x="29971" y="330708"/>
                  </a:lnTo>
                  <a:lnTo>
                    <a:pt x="29971" y="105156"/>
                  </a:lnTo>
                  <a:lnTo>
                    <a:pt x="105028" y="105156"/>
                  </a:lnTo>
                  <a:lnTo>
                    <a:pt x="105028" y="29972"/>
                  </a:lnTo>
                  <a:lnTo>
                    <a:pt x="262127" y="29972"/>
                  </a:lnTo>
                  <a:lnTo>
                    <a:pt x="262127" y="0"/>
                  </a:lnTo>
                  <a:close/>
                </a:path>
                <a:path w="262255" h="361314">
                  <a:moveTo>
                    <a:pt x="262127" y="225552"/>
                  </a:moveTo>
                  <a:lnTo>
                    <a:pt x="232156" y="255524"/>
                  </a:lnTo>
                  <a:lnTo>
                    <a:pt x="232156" y="330708"/>
                  </a:lnTo>
                  <a:lnTo>
                    <a:pt x="262127" y="330708"/>
                  </a:lnTo>
                  <a:lnTo>
                    <a:pt x="262127" y="225552"/>
                  </a:lnTo>
                  <a:close/>
                </a:path>
                <a:path w="262255" h="361314">
                  <a:moveTo>
                    <a:pt x="262127" y="29972"/>
                  </a:moveTo>
                  <a:lnTo>
                    <a:pt x="232156" y="29972"/>
                  </a:lnTo>
                  <a:lnTo>
                    <a:pt x="232156" y="60960"/>
                  </a:lnTo>
                  <a:lnTo>
                    <a:pt x="262127" y="30987"/>
                  </a:lnTo>
                  <a:lnTo>
                    <a:pt x="262127" y="29972"/>
                  </a:lnTo>
                  <a:close/>
                </a:path>
              </a:pathLst>
            </a:custGeom>
            <a:solidFill>
              <a:srgbClr val="663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19527" y="1857756"/>
              <a:ext cx="228600" cy="227076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2217420" y="50292"/>
            <a:ext cx="332740" cy="327660"/>
          </a:xfrm>
          <a:custGeom>
            <a:avLst/>
            <a:gdLst/>
            <a:ahLst/>
            <a:cxnLst/>
            <a:rect l="l" t="t" r="r" b="b"/>
            <a:pathLst>
              <a:path w="332739" h="327660">
                <a:moveTo>
                  <a:pt x="228346" y="274827"/>
                </a:moveTo>
                <a:lnTo>
                  <a:pt x="103759" y="274827"/>
                </a:lnTo>
                <a:lnTo>
                  <a:pt x="111569" y="276475"/>
                </a:lnTo>
                <a:lnTo>
                  <a:pt x="127190" y="283721"/>
                </a:lnTo>
                <a:lnTo>
                  <a:pt x="135000" y="285368"/>
                </a:lnTo>
                <a:lnTo>
                  <a:pt x="135000" y="327659"/>
                </a:lnTo>
                <a:lnTo>
                  <a:pt x="197231" y="327659"/>
                </a:lnTo>
                <a:lnTo>
                  <a:pt x="197231" y="285368"/>
                </a:lnTo>
                <a:lnTo>
                  <a:pt x="205039" y="283721"/>
                </a:lnTo>
                <a:lnTo>
                  <a:pt x="220608" y="276475"/>
                </a:lnTo>
                <a:lnTo>
                  <a:pt x="228346" y="274827"/>
                </a:lnTo>
                <a:close/>
              </a:path>
              <a:path w="332739" h="327660">
                <a:moveTo>
                  <a:pt x="290703" y="264286"/>
                </a:moveTo>
                <a:lnTo>
                  <a:pt x="41529" y="264286"/>
                </a:lnTo>
                <a:lnTo>
                  <a:pt x="62230" y="295909"/>
                </a:lnTo>
                <a:lnTo>
                  <a:pt x="83057" y="295909"/>
                </a:lnTo>
                <a:lnTo>
                  <a:pt x="103759" y="274827"/>
                </a:lnTo>
                <a:lnTo>
                  <a:pt x="283802" y="274827"/>
                </a:lnTo>
                <a:lnTo>
                  <a:pt x="290703" y="264286"/>
                </a:lnTo>
                <a:close/>
              </a:path>
              <a:path w="332739" h="327660">
                <a:moveTo>
                  <a:pt x="283802" y="274827"/>
                </a:moveTo>
                <a:lnTo>
                  <a:pt x="228346" y="274827"/>
                </a:lnTo>
                <a:lnTo>
                  <a:pt x="259587" y="295909"/>
                </a:lnTo>
                <a:lnTo>
                  <a:pt x="270002" y="295909"/>
                </a:lnTo>
                <a:lnTo>
                  <a:pt x="283802" y="274827"/>
                </a:lnTo>
                <a:close/>
              </a:path>
              <a:path w="332739" h="327660">
                <a:moveTo>
                  <a:pt x="290703" y="74040"/>
                </a:moveTo>
                <a:lnTo>
                  <a:pt x="41529" y="74040"/>
                </a:lnTo>
                <a:lnTo>
                  <a:pt x="62230" y="95123"/>
                </a:lnTo>
                <a:lnTo>
                  <a:pt x="56282" y="104695"/>
                </a:lnTo>
                <a:lnTo>
                  <a:pt x="53227" y="116284"/>
                </a:lnTo>
                <a:lnTo>
                  <a:pt x="52103" y="127841"/>
                </a:lnTo>
                <a:lnTo>
                  <a:pt x="51943" y="137413"/>
                </a:lnTo>
                <a:lnTo>
                  <a:pt x="0" y="137413"/>
                </a:lnTo>
                <a:lnTo>
                  <a:pt x="0" y="190246"/>
                </a:lnTo>
                <a:lnTo>
                  <a:pt x="51943" y="190246"/>
                </a:lnTo>
                <a:lnTo>
                  <a:pt x="52103" y="204319"/>
                </a:lnTo>
                <a:lnTo>
                  <a:pt x="53228" y="215392"/>
                </a:lnTo>
                <a:lnTo>
                  <a:pt x="56282" y="224464"/>
                </a:lnTo>
                <a:lnTo>
                  <a:pt x="62230" y="232536"/>
                </a:lnTo>
                <a:lnTo>
                  <a:pt x="31115" y="264286"/>
                </a:lnTo>
                <a:lnTo>
                  <a:pt x="301117" y="264286"/>
                </a:lnTo>
                <a:lnTo>
                  <a:pt x="280352" y="243077"/>
                </a:lnTo>
                <a:lnTo>
                  <a:pt x="166116" y="243077"/>
                </a:lnTo>
                <a:lnTo>
                  <a:pt x="137245" y="235975"/>
                </a:lnTo>
                <a:lnTo>
                  <a:pt x="114220" y="217979"/>
                </a:lnTo>
                <a:lnTo>
                  <a:pt x="98982" y="194054"/>
                </a:lnTo>
                <a:lnTo>
                  <a:pt x="93472" y="169163"/>
                </a:lnTo>
                <a:lnTo>
                  <a:pt x="98982" y="139753"/>
                </a:lnTo>
                <a:lnTo>
                  <a:pt x="114244" y="116268"/>
                </a:lnTo>
                <a:lnTo>
                  <a:pt x="137245" y="100744"/>
                </a:lnTo>
                <a:lnTo>
                  <a:pt x="166116" y="95123"/>
                </a:lnTo>
                <a:lnTo>
                  <a:pt x="270002" y="95123"/>
                </a:lnTo>
                <a:lnTo>
                  <a:pt x="290703" y="74040"/>
                </a:lnTo>
                <a:close/>
              </a:path>
              <a:path w="332739" h="327660">
                <a:moveTo>
                  <a:pt x="270002" y="95123"/>
                </a:moveTo>
                <a:lnTo>
                  <a:pt x="166116" y="95123"/>
                </a:lnTo>
                <a:lnTo>
                  <a:pt x="194986" y="100744"/>
                </a:lnTo>
                <a:lnTo>
                  <a:pt x="218011" y="116284"/>
                </a:lnTo>
                <a:lnTo>
                  <a:pt x="233249" y="139753"/>
                </a:lnTo>
                <a:lnTo>
                  <a:pt x="238760" y="169163"/>
                </a:lnTo>
                <a:lnTo>
                  <a:pt x="233249" y="194054"/>
                </a:lnTo>
                <a:lnTo>
                  <a:pt x="218011" y="217979"/>
                </a:lnTo>
                <a:lnTo>
                  <a:pt x="194986" y="235975"/>
                </a:lnTo>
                <a:lnTo>
                  <a:pt x="166116" y="243077"/>
                </a:lnTo>
                <a:lnTo>
                  <a:pt x="280352" y="243077"/>
                </a:lnTo>
                <a:lnTo>
                  <a:pt x="270002" y="232536"/>
                </a:lnTo>
                <a:lnTo>
                  <a:pt x="276111" y="224464"/>
                </a:lnTo>
                <a:lnTo>
                  <a:pt x="280304" y="215392"/>
                </a:lnTo>
                <a:lnTo>
                  <a:pt x="284521" y="204319"/>
                </a:lnTo>
                <a:lnTo>
                  <a:pt x="290703" y="190246"/>
                </a:lnTo>
                <a:lnTo>
                  <a:pt x="332231" y="190246"/>
                </a:lnTo>
                <a:lnTo>
                  <a:pt x="332231" y="137413"/>
                </a:lnTo>
                <a:lnTo>
                  <a:pt x="290703" y="137413"/>
                </a:lnTo>
                <a:lnTo>
                  <a:pt x="284521" y="127841"/>
                </a:lnTo>
                <a:lnTo>
                  <a:pt x="276111" y="104695"/>
                </a:lnTo>
                <a:lnTo>
                  <a:pt x="270002" y="95123"/>
                </a:lnTo>
                <a:close/>
              </a:path>
              <a:path w="332739" h="327660">
                <a:moveTo>
                  <a:pt x="301117" y="63373"/>
                </a:moveTo>
                <a:lnTo>
                  <a:pt x="31115" y="63373"/>
                </a:lnTo>
                <a:lnTo>
                  <a:pt x="31115" y="74040"/>
                </a:lnTo>
                <a:lnTo>
                  <a:pt x="301117" y="74040"/>
                </a:lnTo>
                <a:lnTo>
                  <a:pt x="301117" y="63373"/>
                </a:lnTo>
                <a:close/>
              </a:path>
              <a:path w="332739" h="327660">
                <a:moveTo>
                  <a:pt x="83057" y="31750"/>
                </a:moveTo>
                <a:lnTo>
                  <a:pt x="62230" y="31750"/>
                </a:lnTo>
                <a:lnTo>
                  <a:pt x="41529" y="63373"/>
                </a:lnTo>
                <a:lnTo>
                  <a:pt x="103759" y="63373"/>
                </a:lnTo>
                <a:lnTo>
                  <a:pt x="83057" y="31750"/>
                </a:lnTo>
                <a:close/>
              </a:path>
              <a:path w="332739" h="327660">
                <a:moveTo>
                  <a:pt x="197231" y="0"/>
                </a:moveTo>
                <a:lnTo>
                  <a:pt x="135000" y="0"/>
                </a:lnTo>
                <a:lnTo>
                  <a:pt x="135000" y="42290"/>
                </a:lnTo>
                <a:lnTo>
                  <a:pt x="127190" y="44102"/>
                </a:lnTo>
                <a:lnTo>
                  <a:pt x="119379" y="48879"/>
                </a:lnTo>
                <a:lnTo>
                  <a:pt x="111569" y="55631"/>
                </a:lnTo>
                <a:lnTo>
                  <a:pt x="103759" y="63373"/>
                </a:lnTo>
                <a:lnTo>
                  <a:pt x="228346" y="63373"/>
                </a:lnTo>
                <a:lnTo>
                  <a:pt x="220608" y="55631"/>
                </a:lnTo>
                <a:lnTo>
                  <a:pt x="212836" y="48879"/>
                </a:lnTo>
                <a:lnTo>
                  <a:pt x="205039" y="44102"/>
                </a:lnTo>
                <a:lnTo>
                  <a:pt x="197231" y="42290"/>
                </a:lnTo>
                <a:lnTo>
                  <a:pt x="197231" y="0"/>
                </a:lnTo>
                <a:close/>
              </a:path>
              <a:path w="332739" h="327660">
                <a:moveTo>
                  <a:pt x="270002" y="31750"/>
                </a:moveTo>
                <a:lnTo>
                  <a:pt x="259587" y="31750"/>
                </a:lnTo>
                <a:lnTo>
                  <a:pt x="228346" y="63373"/>
                </a:lnTo>
                <a:lnTo>
                  <a:pt x="290703" y="63373"/>
                </a:lnTo>
                <a:lnTo>
                  <a:pt x="270002" y="31750"/>
                </a:lnTo>
                <a:close/>
              </a:path>
            </a:pathLst>
          </a:custGeom>
          <a:solidFill>
            <a:srgbClr val="FFB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595752" y="43942"/>
            <a:ext cx="1320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04040"/>
                </a:solidFill>
                <a:latin typeface="Microsoft YaHei"/>
                <a:cs typeface="Microsoft YaHei"/>
              </a:rPr>
              <a:t>Кол-во</a:t>
            </a:r>
            <a:endParaRPr sz="18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Microsoft YaHei"/>
                <a:cs typeface="Microsoft YaHei"/>
              </a:rPr>
              <a:t>участников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95751" y="2106649"/>
            <a:ext cx="15170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5" dirty="0" smtClean="0">
                <a:solidFill>
                  <a:srgbClr val="404040"/>
                </a:solidFill>
                <a:latin typeface="Microsoft YaHei"/>
                <a:cs typeface="Microsoft YaHei"/>
              </a:rPr>
              <a:t>Сдали</a:t>
            </a:r>
            <a:endParaRPr sz="1800" dirty="0">
              <a:latin typeface="Microsoft YaHei"/>
              <a:cs typeface="Microsoft YaHe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47834" y="1800605"/>
            <a:ext cx="18201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5" dirty="0" smtClean="0">
                <a:solidFill>
                  <a:srgbClr val="404040"/>
                </a:solidFill>
                <a:latin typeface="Microsoft YaHei"/>
                <a:cs typeface="Microsoft YaHei"/>
              </a:rPr>
              <a:t>Максимальный балл</a:t>
            </a:r>
            <a:endParaRPr sz="1800" dirty="0">
              <a:latin typeface="Microsoft YaHei"/>
              <a:cs typeface="Microsoft YaHe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66284" y="1908428"/>
            <a:ext cx="4495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700" b="1" dirty="0" smtClean="0">
                <a:solidFill>
                  <a:srgbClr val="FFFFFF"/>
                </a:solidFill>
                <a:latin typeface="Microsoft YaHei"/>
                <a:cs typeface="Microsoft YaHei"/>
              </a:rPr>
              <a:t>11</a:t>
            </a:r>
            <a:endParaRPr sz="2700" dirty="0">
              <a:latin typeface="Microsoft YaHei"/>
              <a:cs typeface="Microsoft YaHe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18833" y="216441"/>
            <a:ext cx="7581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700" b="1" dirty="0" smtClean="0">
                <a:solidFill>
                  <a:srgbClr val="FFFFFF"/>
                </a:solidFill>
                <a:latin typeface="Microsoft YaHei"/>
                <a:cs typeface="Microsoft YaHei"/>
              </a:rPr>
              <a:t>59</a:t>
            </a:r>
            <a:endParaRPr sz="2700" dirty="0">
              <a:latin typeface="Microsoft YaHei"/>
              <a:cs typeface="Microsoft YaHe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98806" y="1990470"/>
            <a:ext cx="522605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lang="ru-RU" sz="2700" b="1" dirty="0" smtClean="0">
                <a:solidFill>
                  <a:srgbClr val="FFFFFF"/>
                </a:solidFill>
                <a:latin typeface="Microsoft YaHei"/>
                <a:cs typeface="Microsoft YaHei"/>
              </a:rPr>
              <a:t>72</a:t>
            </a:r>
            <a:endParaRPr sz="2700" dirty="0">
              <a:latin typeface="Microsoft YaHei"/>
              <a:cs typeface="Microsoft YaHe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99432" y="1007363"/>
            <a:ext cx="3401695" cy="568960"/>
          </a:xfrm>
          <a:prstGeom prst="rect">
            <a:avLst/>
          </a:prstGeom>
          <a:solidFill>
            <a:srgbClr val="EEF3E1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3804"/>
              </a:lnSpc>
            </a:pPr>
            <a:r>
              <a:rPr sz="3300" dirty="0">
                <a:latin typeface="Calibri Light"/>
                <a:cs typeface="Calibri Light"/>
              </a:rPr>
              <a:t>РУССКИЙ</a:t>
            </a:r>
            <a:r>
              <a:rPr sz="3300" spc="-45" dirty="0">
                <a:latin typeface="Calibri Light"/>
                <a:cs typeface="Calibri Light"/>
              </a:rPr>
              <a:t> </a:t>
            </a:r>
            <a:r>
              <a:rPr sz="3300" dirty="0">
                <a:latin typeface="Calibri Light"/>
                <a:cs typeface="Calibri Light"/>
              </a:rPr>
              <a:t>ЯЗЫК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847834" y="108706"/>
            <a:ext cx="327924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21360">
              <a:lnSpc>
                <a:spcPct val="100000"/>
              </a:lnSpc>
              <a:spcBef>
                <a:spcPts val="100"/>
              </a:spcBef>
            </a:pPr>
            <a:r>
              <a:rPr sz="1800" dirty="0" err="1">
                <a:solidFill>
                  <a:srgbClr val="404040"/>
                </a:solidFill>
                <a:latin typeface="Microsoft YaHei"/>
                <a:cs typeface="Microsoft YaHei"/>
              </a:rPr>
              <a:t>Сред</a:t>
            </a:r>
            <a:r>
              <a:rPr sz="1800" spc="-10" dirty="0" err="1">
                <a:solidFill>
                  <a:srgbClr val="404040"/>
                </a:solidFill>
                <a:latin typeface="Microsoft YaHei"/>
                <a:cs typeface="Microsoft YaHei"/>
              </a:rPr>
              <a:t>н</a:t>
            </a:r>
            <a:r>
              <a:rPr sz="1800" spc="-5" dirty="0" err="1">
                <a:solidFill>
                  <a:srgbClr val="404040"/>
                </a:solidFill>
                <a:latin typeface="Microsoft YaHei"/>
                <a:cs typeface="Microsoft YaHei"/>
              </a:rPr>
              <a:t>ий</a:t>
            </a:r>
            <a:r>
              <a:rPr sz="1800" spc="-5" dirty="0">
                <a:solidFill>
                  <a:srgbClr val="404040"/>
                </a:solidFill>
                <a:latin typeface="Microsoft YaHei"/>
                <a:cs typeface="Microsoft YaHei"/>
              </a:rPr>
              <a:t>  </a:t>
            </a:r>
            <a:r>
              <a:rPr sz="1800" dirty="0" err="1" smtClean="0">
                <a:solidFill>
                  <a:srgbClr val="404040"/>
                </a:solidFill>
                <a:latin typeface="Microsoft YaHei"/>
                <a:cs typeface="Microsoft YaHei"/>
              </a:rPr>
              <a:t>балл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448800" y="471451"/>
            <a:ext cx="199766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</a:t>
            </a:r>
            <a:r>
              <a:rPr lang="ru-RU" spc="-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pc="-60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городу:</a:t>
            </a:r>
            <a:r>
              <a:rPr lang="ru-RU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z="2000" dirty="0" smtClean="0">
                <a:latin typeface="Microsoft Sans Serif"/>
                <a:cs typeface="Microsoft Sans Serif"/>
              </a:rPr>
              <a:t>67,0</a:t>
            </a:r>
          </a:p>
          <a:p>
            <a:r>
              <a:rPr lang="ru-RU" dirty="0">
                <a:solidFill>
                  <a:srgbClr val="002060"/>
                </a:solidFill>
                <a:latin typeface="Microsoft Sans Serif"/>
                <a:cs typeface="Microsoft Sans Serif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Microsoft Sans Serif"/>
                <a:cs typeface="Microsoft Sans Serif"/>
              </a:rPr>
              <a:t>о области: </a:t>
            </a:r>
            <a:r>
              <a:rPr lang="ru-RU" sz="2000" dirty="0" smtClean="0">
                <a:latin typeface="Microsoft Sans Serif"/>
                <a:cs typeface="Microsoft Sans Serif"/>
              </a:rPr>
              <a:t>65,3</a:t>
            </a:r>
            <a:endParaRPr lang="ru-RU" sz="2000" dirty="0">
              <a:latin typeface="Microsoft Sans Serif"/>
              <a:cs typeface="Microsoft Sans Serif"/>
            </a:endParaRPr>
          </a:p>
          <a:p>
            <a:endParaRPr lang="ru-RU" dirty="0"/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960869140"/>
              </p:ext>
            </p:extLst>
          </p:nvPr>
        </p:nvGraphicFramePr>
        <p:xfrm>
          <a:off x="228600" y="3429000"/>
          <a:ext cx="117348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966591" y="43433"/>
            <a:ext cx="4444745" cy="3132582"/>
            <a:chOff x="4134611" y="0"/>
            <a:chExt cx="4444745" cy="3132582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3723" y="0"/>
              <a:ext cx="2405633" cy="22730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13297" y="117347"/>
              <a:ext cx="2518918" cy="19533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4611" y="722376"/>
              <a:ext cx="2404110" cy="24102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3917" y="872108"/>
              <a:ext cx="2518791" cy="19533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57471" y="0"/>
              <a:ext cx="2404110" cy="230200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24298" y="117347"/>
              <a:ext cx="2518791" cy="195338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343400" y="242315"/>
            <a:ext cx="767841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algn="ctr">
              <a:lnSpc>
                <a:spcPct val="100000"/>
              </a:lnSpc>
              <a:spcBef>
                <a:spcPts val="100"/>
              </a:spcBef>
            </a:pPr>
            <a:r>
              <a:rPr lang="ru-RU" sz="2700" b="1" dirty="0" smtClean="0">
                <a:solidFill>
                  <a:srgbClr val="FFFFFF"/>
                </a:solidFill>
                <a:latin typeface="Microsoft YaHei"/>
                <a:cs typeface="Microsoft YaHei"/>
              </a:rPr>
              <a:t>4</a:t>
            </a:r>
            <a:endParaRPr sz="2700" dirty="0">
              <a:latin typeface="Microsoft YaHei"/>
              <a:cs typeface="Microsoft YaHei"/>
            </a:endParaRPr>
          </a:p>
          <a:p>
            <a:pPr marL="12700" algn="ctr">
              <a:lnSpc>
                <a:spcPct val="100000"/>
              </a:lnSpc>
              <a:spcBef>
                <a:spcPts val="35"/>
              </a:spcBef>
            </a:pPr>
            <a:r>
              <a:rPr lang="ru-RU" sz="1800" b="1" spc="5" dirty="0" smtClean="0">
                <a:solidFill>
                  <a:srgbClr val="FFFFFF"/>
                </a:solidFill>
                <a:latin typeface="Microsoft YaHei"/>
                <a:cs typeface="Microsoft YaHei"/>
              </a:rPr>
              <a:t>36,4</a:t>
            </a:r>
            <a:r>
              <a:rPr sz="1800" b="1" spc="5" dirty="0" smtClean="0">
                <a:solidFill>
                  <a:srgbClr val="FFFFFF"/>
                </a:solidFill>
                <a:latin typeface="Microsoft YaHei"/>
                <a:cs typeface="Microsoft YaHei"/>
              </a:rPr>
              <a:t>%</a:t>
            </a:r>
            <a:endParaRPr sz="1800" dirty="0">
              <a:latin typeface="Microsoft YaHei"/>
              <a:cs typeface="Microsoft YaHe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812917" y="190500"/>
            <a:ext cx="3032887" cy="2943605"/>
            <a:chOff x="5812917" y="190500"/>
            <a:chExt cx="3032887" cy="294360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88964" y="723900"/>
              <a:ext cx="2405634" cy="241020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12917" y="872108"/>
              <a:ext cx="2518917" cy="195338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817864" y="242315"/>
              <a:ext cx="27940" cy="200025"/>
            </a:xfrm>
            <a:custGeom>
              <a:avLst/>
              <a:gdLst/>
              <a:ahLst/>
              <a:cxnLst/>
              <a:rect l="l" t="t" r="r" b="b"/>
              <a:pathLst>
                <a:path w="27940" h="200025">
                  <a:moveTo>
                    <a:pt x="27431" y="0"/>
                  </a:moveTo>
                  <a:lnTo>
                    <a:pt x="0" y="0"/>
                  </a:lnTo>
                  <a:lnTo>
                    <a:pt x="0" y="199643"/>
                  </a:lnTo>
                  <a:lnTo>
                    <a:pt x="27431" y="199643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00A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72500" y="190500"/>
              <a:ext cx="217931" cy="25146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519160" y="242315"/>
              <a:ext cx="26034" cy="200025"/>
            </a:xfrm>
            <a:custGeom>
              <a:avLst/>
              <a:gdLst/>
              <a:ahLst/>
              <a:cxnLst/>
              <a:rect l="l" t="t" r="r" b="b"/>
              <a:pathLst>
                <a:path w="26034" h="200025">
                  <a:moveTo>
                    <a:pt x="25907" y="0"/>
                  </a:moveTo>
                  <a:lnTo>
                    <a:pt x="0" y="0"/>
                  </a:lnTo>
                  <a:lnTo>
                    <a:pt x="0" y="199643"/>
                  </a:lnTo>
                  <a:lnTo>
                    <a:pt x="25907" y="199643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00A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525256" y="1953767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70" h="280669">
                  <a:moveTo>
                    <a:pt x="156972" y="185928"/>
                  </a:moveTo>
                  <a:lnTo>
                    <a:pt x="57912" y="185928"/>
                  </a:lnTo>
                  <a:lnTo>
                    <a:pt x="57912" y="204216"/>
                  </a:lnTo>
                  <a:lnTo>
                    <a:pt x="156972" y="204216"/>
                  </a:lnTo>
                  <a:lnTo>
                    <a:pt x="156972" y="185928"/>
                  </a:lnTo>
                  <a:close/>
                </a:path>
                <a:path w="280670" h="280669">
                  <a:moveTo>
                    <a:pt x="222504" y="128016"/>
                  </a:moveTo>
                  <a:lnTo>
                    <a:pt x="57912" y="128016"/>
                  </a:lnTo>
                  <a:lnTo>
                    <a:pt x="57912" y="146304"/>
                  </a:lnTo>
                  <a:lnTo>
                    <a:pt x="222504" y="146304"/>
                  </a:lnTo>
                  <a:lnTo>
                    <a:pt x="222504" y="128016"/>
                  </a:lnTo>
                  <a:close/>
                </a:path>
                <a:path w="280670" h="280669">
                  <a:moveTo>
                    <a:pt x="222504" y="70104"/>
                  </a:moveTo>
                  <a:lnTo>
                    <a:pt x="57912" y="70104"/>
                  </a:lnTo>
                  <a:lnTo>
                    <a:pt x="57912" y="88392"/>
                  </a:lnTo>
                  <a:lnTo>
                    <a:pt x="222504" y="88392"/>
                  </a:lnTo>
                  <a:lnTo>
                    <a:pt x="222504" y="70104"/>
                  </a:lnTo>
                  <a:close/>
                </a:path>
                <a:path w="280670" h="280669">
                  <a:moveTo>
                    <a:pt x="280416" y="0"/>
                  </a:moveTo>
                  <a:lnTo>
                    <a:pt x="257048" y="0"/>
                  </a:lnTo>
                  <a:lnTo>
                    <a:pt x="257048" y="23241"/>
                  </a:lnTo>
                  <a:lnTo>
                    <a:pt x="257048" y="179959"/>
                  </a:lnTo>
                  <a:lnTo>
                    <a:pt x="180975" y="257175"/>
                  </a:lnTo>
                  <a:lnTo>
                    <a:pt x="23749" y="257175"/>
                  </a:lnTo>
                  <a:lnTo>
                    <a:pt x="23749" y="23241"/>
                  </a:lnTo>
                  <a:lnTo>
                    <a:pt x="257048" y="23241"/>
                  </a:lnTo>
                  <a:lnTo>
                    <a:pt x="257048" y="0"/>
                  </a:lnTo>
                  <a:lnTo>
                    <a:pt x="0" y="0"/>
                  </a:lnTo>
                  <a:lnTo>
                    <a:pt x="0" y="280416"/>
                  </a:lnTo>
                  <a:lnTo>
                    <a:pt x="280416" y="280416"/>
                  </a:lnTo>
                  <a:lnTo>
                    <a:pt x="280416" y="257175"/>
                  </a:lnTo>
                  <a:lnTo>
                    <a:pt x="280416" y="23241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E8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727007" y="2290021"/>
            <a:ext cx="337185" cy="361315"/>
            <a:chOff x="2307335" y="1906523"/>
            <a:chExt cx="337185" cy="361315"/>
          </a:xfrm>
        </p:grpSpPr>
        <p:sp>
          <p:nvSpPr>
            <p:cNvPr id="21" name="object 21"/>
            <p:cNvSpPr/>
            <p:nvPr/>
          </p:nvSpPr>
          <p:spPr>
            <a:xfrm>
              <a:off x="2307335" y="1906523"/>
              <a:ext cx="262255" cy="361315"/>
            </a:xfrm>
            <a:custGeom>
              <a:avLst/>
              <a:gdLst/>
              <a:ahLst/>
              <a:cxnLst/>
              <a:rect l="l" t="t" r="r" b="b"/>
              <a:pathLst>
                <a:path w="262255" h="361314">
                  <a:moveTo>
                    <a:pt x="262127" y="0"/>
                  </a:moveTo>
                  <a:lnTo>
                    <a:pt x="75056" y="0"/>
                  </a:lnTo>
                  <a:lnTo>
                    <a:pt x="0" y="75184"/>
                  </a:lnTo>
                  <a:lnTo>
                    <a:pt x="0" y="361188"/>
                  </a:lnTo>
                  <a:lnTo>
                    <a:pt x="262127" y="361188"/>
                  </a:lnTo>
                  <a:lnTo>
                    <a:pt x="262127" y="330708"/>
                  </a:lnTo>
                  <a:lnTo>
                    <a:pt x="29971" y="330708"/>
                  </a:lnTo>
                  <a:lnTo>
                    <a:pt x="29971" y="105155"/>
                  </a:lnTo>
                  <a:lnTo>
                    <a:pt x="105028" y="105155"/>
                  </a:lnTo>
                  <a:lnTo>
                    <a:pt x="105028" y="29972"/>
                  </a:lnTo>
                  <a:lnTo>
                    <a:pt x="262127" y="29972"/>
                  </a:lnTo>
                  <a:lnTo>
                    <a:pt x="262127" y="0"/>
                  </a:lnTo>
                  <a:close/>
                </a:path>
                <a:path w="262255" h="361314">
                  <a:moveTo>
                    <a:pt x="262127" y="225551"/>
                  </a:moveTo>
                  <a:lnTo>
                    <a:pt x="232156" y="255524"/>
                  </a:lnTo>
                  <a:lnTo>
                    <a:pt x="232156" y="330708"/>
                  </a:lnTo>
                  <a:lnTo>
                    <a:pt x="262127" y="330708"/>
                  </a:lnTo>
                  <a:lnTo>
                    <a:pt x="262127" y="225551"/>
                  </a:lnTo>
                  <a:close/>
                </a:path>
                <a:path w="262255" h="361314">
                  <a:moveTo>
                    <a:pt x="262127" y="29972"/>
                  </a:moveTo>
                  <a:lnTo>
                    <a:pt x="232156" y="29972"/>
                  </a:lnTo>
                  <a:lnTo>
                    <a:pt x="232156" y="60960"/>
                  </a:lnTo>
                  <a:lnTo>
                    <a:pt x="262127" y="30987"/>
                  </a:lnTo>
                  <a:lnTo>
                    <a:pt x="262127" y="29972"/>
                  </a:lnTo>
                  <a:close/>
                </a:path>
              </a:pathLst>
            </a:custGeom>
            <a:solidFill>
              <a:srgbClr val="663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14015" y="1961387"/>
              <a:ext cx="230123" cy="227075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2311907" y="153923"/>
            <a:ext cx="332740" cy="327660"/>
          </a:xfrm>
          <a:custGeom>
            <a:avLst/>
            <a:gdLst/>
            <a:ahLst/>
            <a:cxnLst/>
            <a:rect l="l" t="t" r="r" b="b"/>
            <a:pathLst>
              <a:path w="332739" h="327659">
                <a:moveTo>
                  <a:pt x="228346" y="274827"/>
                </a:moveTo>
                <a:lnTo>
                  <a:pt x="103886" y="274827"/>
                </a:lnTo>
                <a:lnTo>
                  <a:pt x="111623" y="276475"/>
                </a:lnTo>
                <a:lnTo>
                  <a:pt x="127192" y="283721"/>
                </a:lnTo>
                <a:lnTo>
                  <a:pt x="135000" y="285368"/>
                </a:lnTo>
                <a:lnTo>
                  <a:pt x="135000" y="327660"/>
                </a:lnTo>
                <a:lnTo>
                  <a:pt x="197231" y="327660"/>
                </a:lnTo>
                <a:lnTo>
                  <a:pt x="197231" y="285368"/>
                </a:lnTo>
                <a:lnTo>
                  <a:pt x="205039" y="283721"/>
                </a:lnTo>
                <a:lnTo>
                  <a:pt x="220608" y="276475"/>
                </a:lnTo>
                <a:lnTo>
                  <a:pt x="228346" y="274827"/>
                </a:lnTo>
                <a:close/>
              </a:path>
              <a:path w="332739" h="327659">
                <a:moveTo>
                  <a:pt x="290703" y="264287"/>
                </a:moveTo>
                <a:lnTo>
                  <a:pt x="41529" y="264287"/>
                </a:lnTo>
                <a:lnTo>
                  <a:pt x="62230" y="295910"/>
                </a:lnTo>
                <a:lnTo>
                  <a:pt x="83058" y="295910"/>
                </a:lnTo>
                <a:lnTo>
                  <a:pt x="103886" y="274827"/>
                </a:lnTo>
                <a:lnTo>
                  <a:pt x="283802" y="274827"/>
                </a:lnTo>
                <a:lnTo>
                  <a:pt x="290703" y="264287"/>
                </a:lnTo>
                <a:close/>
              </a:path>
              <a:path w="332739" h="327659">
                <a:moveTo>
                  <a:pt x="283802" y="274827"/>
                </a:moveTo>
                <a:lnTo>
                  <a:pt x="228346" y="274827"/>
                </a:lnTo>
                <a:lnTo>
                  <a:pt x="259587" y="295910"/>
                </a:lnTo>
                <a:lnTo>
                  <a:pt x="270002" y="295910"/>
                </a:lnTo>
                <a:lnTo>
                  <a:pt x="283802" y="274827"/>
                </a:lnTo>
                <a:close/>
              </a:path>
              <a:path w="332739" h="327659">
                <a:moveTo>
                  <a:pt x="290703" y="74041"/>
                </a:moveTo>
                <a:lnTo>
                  <a:pt x="41529" y="74041"/>
                </a:lnTo>
                <a:lnTo>
                  <a:pt x="62230" y="95123"/>
                </a:lnTo>
                <a:lnTo>
                  <a:pt x="56282" y="104695"/>
                </a:lnTo>
                <a:lnTo>
                  <a:pt x="53227" y="116284"/>
                </a:lnTo>
                <a:lnTo>
                  <a:pt x="52103" y="127841"/>
                </a:lnTo>
                <a:lnTo>
                  <a:pt x="51943" y="137414"/>
                </a:lnTo>
                <a:lnTo>
                  <a:pt x="0" y="137414"/>
                </a:lnTo>
                <a:lnTo>
                  <a:pt x="0" y="190246"/>
                </a:lnTo>
                <a:lnTo>
                  <a:pt x="51943" y="190246"/>
                </a:lnTo>
                <a:lnTo>
                  <a:pt x="52103" y="204319"/>
                </a:lnTo>
                <a:lnTo>
                  <a:pt x="53228" y="215391"/>
                </a:lnTo>
                <a:lnTo>
                  <a:pt x="56282" y="224464"/>
                </a:lnTo>
                <a:lnTo>
                  <a:pt x="62230" y="232537"/>
                </a:lnTo>
                <a:lnTo>
                  <a:pt x="31115" y="264287"/>
                </a:lnTo>
                <a:lnTo>
                  <a:pt x="301117" y="264287"/>
                </a:lnTo>
                <a:lnTo>
                  <a:pt x="280352" y="243077"/>
                </a:lnTo>
                <a:lnTo>
                  <a:pt x="166116" y="243077"/>
                </a:lnTo>
                <a:lnTo>
                  <a:pt x="137245" y="235975"/>
                </a:lnTo>
                <a:lnTo>
                  <a:pt x="114220" y="217979"/>
                </a:lnTo>
                <a:lnTo>
                  <a:pt x="98982" y="194054"/>
                </a:lnTo>
                <a:lnTo>
                  <a:pt x="93472" y="169164"/>
                </a:lnTo>
                <a:lnTo>
                  <a:pt x="98982" y="139753"/>
                </a:lnTo>
                <a:lnTo>
                  <a:pt x="114244" y="116268"/>
                </a:lnTo>
                <a:lnTo>
                  <a:pt x="137245" y="100744"/>
                </a:lnTo>
                <a:lnTo>
                  <a:pt x="166116" y="95123"/>
                </a:lnTo>
                <a:lnTo>
                  <a:pt x="270002" y="95123"/>
                </a:lnTo>
                <a:lnTo>
                  <a:pt x="290703" y="74041"/>
                </a:lnTo>
                <a:close/>
              </a:path>
              <a:path w="332739" h="327659">
                <a:moveTo>
                  <a:pt x="270002" y="95123"/>
                </a:moveTo>
                <a:lnTo>
                  <a:pt x="166116" y="95123"/>
                </a:lnTo>
                <a:lnTo>
                  <a:pt x="194986" y="100744"/>
                </a:lnTo>
                <a:lnTo>
                  <a:pt x="218011" y="116284"/>
                </a:lnTo>
                <a:lnTo>
                  <a:pt x="233249" y="139753"/>
                </a:lnTo>
                <a:lnTo>
                  <a:pt x="238760" y="169164"/>
                </a:lnTo>
                <a:lnTo>
                  <a:pt x="233249" y="194054"/>
                </a:lnTo>
                <a:lnTo>
                  <a:pt x="218011" y="217979"/>
                </a:lnTo>
                <a:lnTo>
                  <a:pt x="194986" y="235975"/>
                </a:lnTo>
                <a:lnTo>
                  <a:pt x="166116" y="243077"/>
                </a:lnTo>
                <a:lnTo>
                  <a:pt x="280352" y="243077"/>
                </a:lnTo>
                <a:lnTo>
                  <a:pt x="270002" y="232537"/>
                </a:lnTo>
                <a:lnTo>
                  <a:pt x="276111" y="224464"/>
                </a:lnTo>
                <a:lnTo>
                  <a:pt x="280304" y="215391"/>
                </a:lnTo>
                <a:lnTo>
                  <a:pt x="284521" y="204319"/>
                </a:lnTo>
                <a:lnTo>
                  <a:pt x="290703" y="190246"/>
                </a:lnTo>
                <a:lnTo>
                  <a:pt x="332231" y="190246"/>
                </a:lnTo>
                <a:lnTo>
                  <a:pt x="332231" y="137414"/>
                </a:lnTo>
                <a:lnTo>
                  <a:pt x="290703" y="137414"/>
                </a:lnTo>
                <a:lnTo>
                  <a:pt x="284521" y="127841"/>
                </a:lnTo>
                <a:lnTo>
                  <a:pt x="276111" y="104695"/>
                </a:lnTo>
                <a:lnTo>
                  <a:pt x="270002" y="95123"/>
                </a:lnTo>
                <a:close/>
              </a:path>
              <a:path w="332739" h="327659">
                <a:moveTo>
                  <a:pt x="301117" y="63373"/>
                </a:moveTo>
                <a:lnTo>
                  <a:pt x="31115" y="63373"/>
                </a:lnTo>
                <a:lnTo>
                  <a:pt x="31115" y="74041"/>
                </a:lnTo>
                <a:lnTo>
                  <a:pt x="301117" y="74041"/>
                </a:lnTo>
                <a:lnTo>
                  <a:pt x="301117" y="63373"/>
                </a:lnTo>
                <a:close/>
              </a:path>
              <a:path w="332739" h="327659">
                <a:moveTo>
                  <a:pt x="83058" y="31750"/>
                </a:moveTo>
                <a:lnTo>
                  <a:pt x="62230" y="31750"/>
                </a:lnTo>
                <a:lnTo>
                  <a:pt x="41529" y="63373"/>
                </a:lnTo>
                <a:lnTo>
                  <a:pt x="103886" y="63373"/>
                </a:lnTo>
                <a:lnTo>
                  <a:pt x="83058" y="31750"/>
                </a:lnTo>
                <a:close/>
              </a:path>
              <a:path w="332739" h="327659">
                <a:moveTo>
                  <a:pt x="197231" y="0"/>
                </a:moveTo>
                <a:lnTo>
                  <a:pt x="135000" y="0"/>
                </a:lnTo>
                <a:lnTo>
                  <a:pt x="135000" y="42291"/>
                </a:lnTo>
                <a:lnTo>
                  <a:pt x="127192" y="44102"/>
                </a:lnTo>
                <a:lnTo>
                  <a:pt x="119395" y="48879"/>
                </a:lnTo>
                <a:lnTo>
                  <a:pt x="111623" y="55631"/>
                </a:lnTo>
                <a:lnTo>
                  <a:pt x="103886" y="63373"/>
                </a:lnTo>
                <a:lnTo>
                  <a:pt x="228346" y="63373"/>
                </a:lnTo>
                <a:lnTo>
                  <a:pt x="220608" y="55631"/>
                </a:lnTo>
                <a:lnTo>
                  <a:pt x="212836" y="48879"/>
                </a:lnTo>
                <a:lnTo>
                  <a:pt x="205039" y="44102"/>
                </a:lnTo>
                <a:lnTo>
                  <a:pt x="197231" y="42291"/>
                </a:lnTo>
                <a:lnTo>
                  <a:pt x="197231" y="0"/>
                </a:lnTo>
                <a:close/>
              </a:path>
              <a:path w="332739" h="327659">
                <a:moveTo>
                  <a:pt x="270002" y="31750"/>
                </a:moveTo>
                <a:lnTo>
                  <a:pt x="259587" y="31750"/>
                </a:lnTo>
                <a:lnTo>
                  <a:pt x="228346" y="63373"/>
                </a:lnTo>
                <a:lnTo>
                  <a:pt x="290703" y="63373"/>
                </a:lnTo>
                <a:lnTo>
                  <a:pt x="270002" y="31750"/>
                </a:lnTo>
                <a:close/>
              </a:path>
            </a:pathLst>
          </a:custGeom>
          <a:solidFill>
            <a:srgbClr val="FFB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691129" y="147320"/>
            <a:ext cx="1320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04040"/>
                </a:solidFill>
                <a:latin typeface="Microsoft YaHei"/>
                <a:cs typeface="Microsoft YaHei"/>
              </a:rPr>
              <a:t>Кол-во</a:t>
            </a:r>
            <a:endParaRPr sz="18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Microsoft YaHei"/>
                <a:cs typeface="Microsoft YaHei"/>
              </a:rPr>
              <a:t>участников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17341" y="2267838"/>
            <a:ext cx="151701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5" dirty="0" smtClean="0">
                <a:solidFill>
                  <a:srgbClr val="404040"/>
                </a:solidFill>
                <a:latin typeface="Microsoft YaHei"/>
                <a:cs typeface="Microsoft YaHei"/>
              </a:rPr>
              <a:t>Сдали</a:t>
            </a:r>
            <a:endParaRPr sz="1800" dirty="0">
              <a:latin typeface="Microsoft YaHei"/>
              <a:cs typeface="Microsoft YaHe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02445" y="147320"/>
            <a:ext cx="102361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Microsoft YaHei"/>
                <a:cs typeface="Microsoft YaHei"/>
              </a:rPr>
              <a:t>Сред</a:t>
            </a:r>
            <a:r>
              <a:rPr sz="1800" spc="-10" dirty="0">
                <a:solidFill>
                  <a:srgbClr val="404040"/>
                </a:solidFill>
                <a:latin typeface="Microsoft YaHei"/>
                <a:cs typeface="Microsoft YaHei"/>
              </a:rPr>
              <a:t>н</a:t>
            </a:r>
            <a:r>
              <a:rPr sz="1800" spc="-5" dirty="0">
                <a:solidFill>
                  <a:srgbClr val="404040"/>
                </a:solidFill>
                <a:latin typeface="Microsoft YaHei"/>
                <a:cs typeface="Microsoft YaHei"/>
              </a:rPr>
              <a:t>ий  </a:t>
            </a:r>
            <a:r>
              <a:rPr sz="1800" dirty="0">
                <a:solidFill>
                  <a:srgbClr val="404040"/>
                </a:solidFill>
                <a:latin typeface="Microsoft YaHei"/>
                <a:cs typeface="Microsoft YaHei"/>
              </a:rPr>
              <a:t>балл</a:t>
            </a:r>
            <a:endParaRPr sz="1800" dirty="0">
              <a:latin typeface="Microsoft YaHei"/>
              <a:cs typeface="Microsoft YaHe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42958" y="1903857"/>
            <a:ext cx="202984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 dirty="0">
                <a:solidFill>
                  <a:srgbClr val="404040"/>
                </a:solidFill>
                <a:latin typeface="Microsoft YaHei"/>
                <a:cs typeface="Microsoft YaHei"/>
              </a:rPr>
              <a:t>Максимальный балл</a:t>
            </a:r>
            <a:endParaRPr lang="ru-RU" dirty="0">
              <a:latin typeface="Microsoft YaHei"/>
              <a:cs typeface="Microsoft YaHe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02530" y="2174726"/>
            <a:ext cx="4495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700" b="1" dirty="0" smtClean="0">
                <a:solidFill>
                  <a:srgbClr val="FFFFFF"/>
                </a:solidFill>
                <a:latin typeface="Microsoft YaHei"/>
                <a:cs typeface="Microsoft YaHei"/>
              </a:rPr>
              <a:t>4</a:t>
            </a:r>
            <a:endParaRPr sz="2700" dirty="0">
              <a:latin typeface="Microsoft YaHei"/>
              <a:cs typeface="Microsoft YaHe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06005" y="242315"/>
            <a:ext cx="7581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700" b="1" dirty="0" smtClean="0">
                <a:solidFill>
                  <a:srgbClr val="FFFFFF"/>
                </a:solidFill>
                <a:latin typeface="Microsoft YaHei"/>
                <a:cs typeface="Microsoft YaHei"/>
              </a:rPr>
              <a:t>59</a:t>
            </a:r>
            <a:endParaRPr sz="2700" dirty="0">
              <a:latin typeface="Microsoft YaHei"/>
              <a:cs typeface="Microsoft YaHe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90790" y="2116854"/>
            <a:ext cx="741044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00"/>
              </a:spcBef>
            </a:pPr>
            <a:r>
              <a:rPr lang="ru-RU" sz="2700" b="1" dirty="0" smtClean="0">
                <a:solidFill>
                  <a:srgbClr val="FFFFFF"/>
                </a:solidFill>
                <a:latin typeface="Microsoft YaHei"/>
                <a:cs typeface="Microsoft YaHei"/>
              </a:rPr>
              <a:t>72</a:t>
            </a:r>
            <a:endParaRPr sz="2700" dirty="0">
              <a:latin typeface="Microsoft YaHei"/>
              <a:cs typeface="Microsoft YaHe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733800" y="1082039"/>
            <a:ext cx="5352415" cy="527685"/>
          </a:xfrm>
          <a:prstGeom prst="rect">
            <a:avLst/>
          </a:prstGeom>
          <a:solidFill>
            <a:srgbClr val="EEF3E1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3504"/>
              </a:lnSpc>
            </a:pPr>
            <a:r>
              <a:rPr sz="3000" dirty="0">
                <a:latin typeface="Calibri Light"/>
                <a:cs typeface="Calibri Light"/>
              </a:rPr>
              <a:t>МАТЕМАТИКА</a:t>
            </a:r>
            <a:r>
              <a:rPr sz="3000" spc="-45" dirty="0">
                <a:latin typeface="Calibri Light"/>
                <a:cs typeface="Calibri Light"/>
              </a:rPr>
              <a:t> </a:t>
            </a:r>
            <a:r>
              <a:rPr sz="3000" dirty="0">
                <a:latin typeface="Calibri Light"/>
                <a:cs typeface="Calibri Light"/>
              </a:rPr>
              <a:t>(профиль)</a:t>
            </a:r>
            <a:endParaRPr sz="3000">
              <a:latin typeface="Calibri Light"/>
              <a:cs typeface="Calibri Light"/>
            </a:endParaRPr>
          </a:p>
        </p:txBody>
      </p:sp>
      <p:sp>
        <p:nvSpPr>
          <p:cNvPr id="42" name="Дата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DA667EE-E3EE-4BCE-BC5F-BB7C11E35F78}" type="datetime1">
              <a:rPr lang="ru-RU" smtClean="0"/>
              <a:t>19.01.2024</a:t>
            </a:fld>
            <a:endParaRPr lang="en-US"/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350140552"/>
              </p:ext>
            </p:extLst>
          </p:nvPr>
        </p:nvGraphicFramePr>
        <p:xfrm>
          <a:off x="228600" y="3429000"/>
          <a:ext cx="117348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9601200" y="686701"/>
            <a:ext cx="199766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</a:t>
            </a:r>
            <a:r>
              <a:rPr lang="ru-RU" spc="-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pc="-60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городу:</a:t>
            </a:r>
            <a:r>
              <a:rPr lang="ru-RU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z="2000" dirty="0" smtClean="0">
                <a:latin typeface="Microsoft Sans Serif"/>
                <a:cs typeface="Microsoft Sans Serif"/>
              </a:rPr>
              <a:t>50,4</a:t>
            </a:r>
          </a:p>
          <a:p>
            <a:r>
              <a:rPr lang="ru-RU" dirty="0">
                <a:solidFill>
                  <a:srgbClr val="002060"/>
                </a:solidFill>
                <a:latin typeface="Microsoft Sans Serif"/>
                <a:cs typeface="Microsoft Sans Serif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Microsoft Sans Serif"/>
                <a:cs typeface="Microsoft Sans Serif"/>
              </a:rPr>
              <a:t>о области: </a:t>
            </a:r>
            <a:r>
              <a:rPr lang="ru-RU" sz="2000" dirty="0" smtClean="0">
                <a:latin typeface="Microsoft Sans Serif"/>
                <a:cs typeface="Microsoft Sans Serif"/>
              </a:rPr>
              <a:t>49,1</a:t>
            </a:r>
            <a:endParaRPr lang="ru-RU" sz="2400" dirty="0">
              <a:latin typeface="Microsoft Sans Serif"/>
              <a:cs typeface="Microsoft Sans Serif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219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688208" y="1240154"/>
            <a:ext cx="4444745" cy="3094482"/>
            <a:chOff x="4011167" y="0"/>
            <a:chExt cx="4444745" cy="3094482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0279" y="0"/>
              <a:ext cx="2405633" cy="22349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89472" y="79247"/>
              <a:ext cx="2518918" cy="19533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11167" y="684276"/>
              <a:ext cx="2404110" cy="24102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0092" y="834008"/>
              <a:ext cx="2518791" cy="19533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32503" y="0"/>
              <a:ext cx="2405633" cy="226390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00473" y="79247"/>
              <a:ext cx="2518791" cy="1953387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968752" y="1361005"/>
            <a:ext cx="942340" cy="716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700" i="0" spc="-5" dirty="0" smtClean="0">
                <a:solidFill>
                  <a:srgbClr val="FFFFFF"/>
                </a:solidFill>
                <a:latin typeface="Microsoft YaHei"/>
                <a:cs typeface="Microsoft YaHei"/>
              </a:rPr>
              <a:t>7</a:t>
            </a:r>
            <a:endParaRPr sz="1800" dirty="0">
              <a:latin typeface="Microsoft YaHei"/>
              <a:cs typeface="Microsoft YaHe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ru-RU" sz="1800" i="0" spc="5" dirty="0" smtClean="0">
                <a:solidFill>
                  <a:srgbClr val="FFFFFF"/>
                </a:solidFill>
                <a:latin typeface="Microsoft YaHei"/>
                <a:cs typeface="Microsoft YaHei"/>
              </a:rPr>
              <a:t>63,6</a:t>
            </a:r>
            <a:r>
              <a:rPr sz="1800" i="0" spc="5" dirty="0" smtClean="0">
                <a:solidFill>
                  <a:srgbClr val="FFFFFF"/>
                </a:solidFill>
                <a:latin typeface="Microsoft YaHei"/>
                <a:cs typeface="Microsoft YaHei"/>
              </a:rPr>
              <a:t>%</a:t>
            </a:r>
            <a:endParaRPr sz="1800" dirty="0">
              <a:latin typeface="Microsoft YaHei"/>
              <a:cs typeface="Microsoft YaHe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366132" y="1392554"/>
            <a:ext cx="3031744" cy="2943605"/>
            <a:chOff x="5689091" y="152400"/>
            <a:chExt cx="3031744" cy="2943605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65519" y="685800"/>
              <a:ext cx="2405633" cy="241020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89091" y="834008"/>
              <a:ext cx="2518917" cy="195338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692895" y="204215"/>
              <a:ext cx="27940" cy="200025"/>
            </a:xfrm>
            <a:custGeom>
              <a:avLst/>
              <a:gdLst/>
              <a:ahLst/>
              <a:cxnLst/>
              <a:rect l="l" t="t" r="r" b="b"/>
              <a:pathLst>
                <a:path w="27940" h="200025">
                  <a:moveTo>
                    <a:pt x="27431" y="0"/>
                  </a:moveTo>
                  <a:lnTo>
                    <a:pt x="0" y="0"/>
                  </a:lnTo>
                  <a:lnTo>
                    <a:pt x="0" y="199643"/>
                  </a:lnTo>
                  <a:lnTo>
                    <a:pt x="27431" y="199643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00A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49055" y="152400"/>
              <a:ext cx="217932" cy="25146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394191" y="204215"/>
              <a:ext cx="27940" cy="200025"/>
            </a:xfrm>
            <a:custGeom>
              <a:avLst/>
              <a:gdLst/>
              <a:ahLst/>
              <a:cxnLst/>
              <a:rect l="l" t="t" r="r" b="b"/>
              <a:pathLst>
                <a:path w="27940" h="200025">
                  <a:moveTo>
                    <a:pt x="27431" y="0"/>
                  </a:moveTo>
                  <a:lnTo>
                    <a:pt x="0" y="0"/>
                  </a:lnTo>
                  <a:lnTo>
                    <a:pt x="0" y="199643"/>
                  </a:lnTo>
                  <a:lnTo>
                    <a:pt x="27431" y="199643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00A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401812" y="1915667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70" h="280669">
                  <a:moveTo>
                    <a:pt x="156972" y="185928"/>
                  </a:moveTo>
                  <a:lnTo>
                    <a:pt x="57912" y="185928"/>
                  </a:lnTo>
                  <a:lnTo>
                    <a:pt x="57912" y="204216"/>
                  </a:lnTo>
                  <a:lnTo>
                    <a:pt x="156972" y="204216"/>
                  </a:lnTo>
                  <a:lnTo>
                    <a:pt x="156972" y="185928"/>
                  </a:lnTo>
                  <a:close/>
                </a:path>
                <a:path w="280670" h="280669">
                  <a:moveTo>
                    <a:pt x="220980" y="128016"/>
                  </a:moveTo>
                  <a:lnTo>
                    <a:pt x="57912" y="128016"/>
                  </a:lnTo>
                  <a:lnTo>
                    <a:pt x="57912" y="146304"/>
                  </a:lnTo>
                  <a:lnTo>
                    <a:pt x="220980" y="146304"/>
                  </a:lnTo>
                  <a:lnTo>
                    <a:pt x="220980" y="128016"/>
                  </a:lnTo>
                  <a:close/>
                </a:path>
                <a:path w="280670" h="280669">
                  <a:moveTo>
                    <a:pt x="220980" y="70104"/>
                  </a:moveTo>
                  <a:lnTo>
                    <a:pt x="57912" y="70104"/>
                  </a:lnTo>
                  <a:lnTo>
                    <a:pt x="57912" y="88392"/>
                  </a:lnTo>
                  <a:lnTo>
                    <a:pt x="220980" y="88392"/>
                  </a:lnTo>
                  <a:lnTo>
                    <a:pt x="220980" y="70104"/>
                  </a:lnTo>
                  <a:close/>
                </a:path>
                <a:path w="280670" h="280669">
                  <a:moveTo>
                    <a:pt x="280416" y="0"/>
                  </a:moveTo>
                  <a:lnTo>
                    <a:pt x="257048" y="0"/>
                  </a:lnTo>
                  <a:lnTo>
                    <a:pt x="257048" y="23241"/>
                  </a:lnTo>
                  <a:lnTo>
                    <a:pt x="257048" y="179959"/>
                  </a:lnTo>
                  <a:lnTo>
                    <a:pt x="180975" y="257175"/>
                  </a:lnTo>
                  <a:lnTo>
                    <a:pt x="23749" y="257175"/>
                  </a:lnTo>
                  <a:lnTo>
                    <a:pt x="23749" y="23241"/>
                  </a:lnTo>
                  <a:lnTo>
                    <a:pt x="257048" y="23241"/>
                  </a:lnTo>
                  <a:lnTo>
                    <a:pt x="257048" y="0"/>
                  </a:lnTo>
                  <a:lnTo>
                    <a:pt x="0" y="0"/>
                  </a:lnTo>
                  <a:lnTo>
                    <a:pt x="0" y="280416"/>
                  </a:lnTo>
                  <a:lnTo>
                    <a:pt x="280416" y="280416"/>
                  </a:lnTo>
                  <a:lnTo>
                    <a:pt x="280416" y="257175"/>
                  </a:lnTo>
                  <a:lnTo>
                    <a:pt x="280416" y="23241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E86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422062" y="3336325"/>
            <a:ext cx="337185" cy="361315"/>
            <a:chOff x="2182367" y="1868423"/>
            <a:chExt cx="337185" cy="361315"/>
          </a:xfrm>
        </p:grpSpPr>
        <p:sp>
          <p:nvSpPr>
            <p:cNvPr id="22" name="object 22"/>
            <p:cNvSpPr/>
            <p:nvPr/>
          </p:nvSpPr>
          <p:spPr>
            <a:xfrm>
              <a:off x="2182367" y="1868423"/>
              <a:ext cx="264160" cy="361315"/>
            </a:xfrm>
            <a:custGeom>
              <a:avLst/>
              <a:gdLst/>
              <a:ahLst/>
              <a:cxnLst/>
              <a:rect l="l" t="t" r="r" b="b"/>
              <a:pathLst>
                <a:path w="264160" h="361314">
                  <a:moveTo>
                    <a:pt x="263651" y="0"/>
                  </a:moveTo>
                  <a:lnTo>
                    <a:pt x="75564" y="0"/>
                  </a:lnTo>
                  <a:lnTo>
                    <a:pt x="0" y="75184"/>
                  </a:lnTo>
                  <a:lnTo>
                    <a:pt x="0" y="361188"/>
                  </a:lnTo>
                  <a:lnTo>
                    <a:pt x="263651" y="361188"/>
                  </a:lnTo>
                  <a:lnTo>
                    <a:pt x="263651" y="330708"/>
                  </a:lnTo>
                  <a:lnTo>
                    <a:pt x="30099" y="330708"/>
                  </a:lnTo>
                  <a:lnTo>
                    <a:pt x="30099" y="105155"/>
                  </a:lnTo>
                  <a:lnTo>
                    <a:pt x="105663" y="105155"/>
                  </a:lnTo>
                  <a:lnTo>
                    <a:pt x="105663" y="29972"/>
                  </a:lnTo>
                  <a:lnTo>
                    <a:pt x="263651" y="29972"/>
                  </a:lnTo>
                  <a:lnTo>
                    <a:pt x="263651" y="0"/>
                  </a:lnTo>
                  <a:close/>
                </a:path>
                <a:path w="264160" h="361314">
                  <a:moveTo>
                    <a:pt x="263651" y="225551"/>
                  </a:moveTo>
                  <a:lnTo>
                    <a:pt x="233552" y="255524"/>
                  </a:lnTo>
                  <a:lnTo>
                    <a:pt x="233552" y="330708"/>
                  </a:lnTo>
                  <a:lnTo>
                    <a:pt x="263651" y="330708"/>
                  </a:lnTo>
                  <a:lnTo>
                    <a:pt x="263651" y="225551"/>
                  </a:lnTo>
                  <a:close/>
                </a:path>
                <a:path w="264160" h="361314">
                  <a:moveTo>
                    <a:pt x="263651" y="29972"/>
                  </a:moveTo>
                  <a:lnTo>
                    <a:pt x="233552" y="29972"/>
                  </a:lnTo>
                  <a:lnTo>
                    <a:pt x="233552" y="60960"/>
                  </a:lnTo>
                  <a:lnTo>
                    <a:pt x="263651" y="30987"/>
                  </a:lnTo>
                  <a:lnTo>
                    <a:pt x="263651" y="29972"/>
                  </a:lnTo>
                  <a:close/>
                </a:path>
              </a:pathLst>
            </a:custGeom>
            <a:solidFill>
              <a:srgbClr val="663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90571" y="1923287"/>
              <a:ext cx="228600" cy="227075"/>
            </a:xfrm>
            <a:prstGeom prst="rect">
              <a:avLst/>
            </a:prstGeom>
          </p:spPr>
        </p:pic>
      </p:grpSp>
      <p:sp>
        <p:nvSpPr>
          <p:cNvPr id="24" name="object 24"/>
          <p:cNvSpPr/>
          <p:nvPr/>
        </p:nvSpPr>
        <p:spPr>
          <a:xfrm>
            <a:off x="1865505" y="1355977"/>
            <a:ext cx="332740" cy="327660"/>
          </a:xfrm>
          <a:custGeom>
            <a:avLst/>
            <a:gdLst/>
            <a:ahLst/>
            <a:cxnLst/>
            <a:rect l="l" t="t" r="r" b="b"/>
            <a:pathLst>
              <a:path w="332739" h="327659">
                <a:moveTo>
                  <a:pt x="228346" y="274827"/>
                </a:moveTo>
                <a:lnTo>
                  <a:pt x="103886" y="274827"/>
                </a:lnTo>
                <a:lnTo>
                  <a:pt x="111623" y="276475"/>
                </a:lnTo>
                <a:lnTo>
                  <a:pt x="127192" y="283721"/>
                </a:lnTo>
                <a:lnTo>
                  <a:pt x="135000" y="285368"/>
                </a:lnTo>
                <a:lnTo>
                  <a:pt x="135000" y="327660"/>
                </a:lnTo>
                <a:lnTo>
                  <a:pt x="197231" y="327660"/>
                </a:lnTo>
                <a:lnTo>
                  <a:pt x="197231" y="285368"/>
                </a:lnTo>
                <a:lnTo>
                  <a:pt x="205039" y="283721"/>
                </a:lnTo>
                <a:lnTo>
                  <a:pt x="220608" y="276475"/>
                </a:lnTo>
                <a:lnTo>
                  <a:pt x="228346" y="274827"/>
                </a:lnTo>
                <a:close/>
              </a:path>
              <a:path w="332739" h="327659">
                <a:moveTo>
                  <a:pt x="290703" y="264287"/>
                </a:moveTo>
                <a:lnTo>
                  <a:pt x="41529" y="264287"/>
                </a:lnTo>
                <a:lnTo>
                  <a:pt x="62230" y="295910"/>
                </a:lnTo>
                <a:lnTo>
                  <a:pt x="83058" y="295910"/>
                </a:lnTo>
                <a:lnTo>
                  <a:pt x="103886" y="274827"/>
                </a:lnTo>
                <a:lnTo>
                  <a:pt x="283802" y="274827"/>
                </a:lnTo>
                <a:lnTo>
                  <a:pt x="290703" y="264287"/>
                </a:lnTo>
                <a:close/>
              </a:path>
              <a:path w="332739" h="327659">
                <a:moveTo>
                  <a:pt x="283802" y="274827"/>
                </a:moveTo>
                <a:lnTo>
                  <a:pt x="228346" y="274827"/>
                </a:lnTo>
                <a:lnTo>
                  <a:pt x="259587" y="295910"/>
                </a:lnTo>
                <a:lnTo>
                  <a:pt x="270002" y="295910"/>
                </a:lnTo>
                <a:lnTo>
                  <a:pt x="283802" y="274827"/>
                </a:lnTo>
                <a:close/>
              </a:path>
              <a:path w="332739" h="327659">
                <a:moveTo>
                  <a:pt x="290703" y="74041"/>
                </a:moveTo>
                <a:lnTo>
                  <a:pt x="41529" y="74041"/>
                </a:lnTo>
                <a:lnTo>
                  <a:pt x="62230" y="95123"/>
                </a:lnTo>
                <a:lnTo>
                  <a:pt x="56282" y="104695"/>
                </a:lnTo>
                <a:lnTo>
                  <a:pt x="53227" y="116284"/>
                </a:lnTo>
                <a:lnTo>
                  <a:pt x="52103" y="127841"/>
                </a:lnTo>
                <a:lnTo>
                  <a:pt x="51943" y="137414"/>
                </a:lnTo>
                <a:lnTo>
                  <a:pt x="0" y="137414"/>
                </a:lnTo>
                <a:lnTo>
                  <a:pt x="0" y="190246"/>
                </a:lnTo>
                <a:lnTo>
                  <a:pt x="51943" y="190246"/>
                </a:lnTo>
                <a:lnTo>
                  <a:pt x="52103" y="204319"/>
                </a:lnTo>
                <a:lnTo>
                  <a:pt x="53228" y="215392"/>
                </a:lnTo>
                <a:lnTo>
                  <a:pt x="56282" y="224464"/>
                </a:lnTo>
                <a:lnTo>
                  <a:pt x="62230" y="232536"/>
                </a:lnTo>
                <a:lnTo>
                  <a:pt x="31115" y="264287"/>
                </a:lnTo>
                <a:lnTo>
                  <a:pt x="301117" y="264287"/>
                </a:lnTo>
                <a:lnTo>
                  <a:pt x="280352" y="243077"/>
                </a:lnTo>
                <a:lnTo>
                  <a:pt x="166116" y="243077"/>
                </a:lnTo>
                <a:lnTo>
                  <a:pt x="137245" y="235975"/>
                </a:lnTo>
                <a:lnTo>
                  <a:pt x="114220" y="217979"/>
                </a:lnTo>
                <a:lnTo>
                  <a:pt x="98982" y="194054"/>
                </a:lnTo>
                <a:lnTo>
                  <a:pt x="93472" y="169164"/>
                </a:lnTo>
                <a:lnTo>
                  <a:pt x="98982" y="139753"/>
                </a:lnTo>
                <a:lnTo>
                  <a:pt x="114244" y="116268"/>
                </a:lnTo>
                <a:lnTo>
                  <a:pt x="137245" y="100744"/>
                </a:lnTo>
                <a:lnTo>
                  <a:pt x="166116" y="95123"/>
                </a:lnTo>
                <a:lnTo>
                  <a:pt x="270002" y="95123"/>
                </a:lnTo>
                <a:lnTo>
                  <a:pt x="290703" y="74041"/>
                </a:lnTo>
                <a:close/>
              </a:path>
              <a:path w="332739" h="327659">
                <a:moveTo>
                  <a:pt x="270002" y="95123"/>
                </a:moveTo>
                <a:lnTo>
                  <a:pt x="166116" y="95123"/>
                </a:lnTo>
                <a:lnTo>
                  <a:pt x="194986" y="100744"/>
                </a:lnTo>
                <a:lnTo>
                  <a:pt x="218011" y="116284"/>
                </a:lnTo>
                <a:lnTo>
                  <a:pt x="233249" y="139753"/>
                </a:lnTo>
                <a:lnTo>
                  <a:pt x="238760" y="169164"/>
                </a:lnTo>
                <a:lnTo>
                  <a:pt x="233249" y="194054"/>
                </a:lnTo>
                <a:lnTo>
                  <a:pt x="218011" y="217979"/>
                </a:lnTo>
                <a:lnTo>
                  <a:pt x="194986" y="235975"/>
                </a:lnTo>
                <a:lnTo>
                  <a:pt x="166116" y="243077"/>
                </a:lnTo>
                <a:lnTo>
                  <a:pt x="280352" y="243077"/>
                </a:lnTo>
                <a:lnTo>
                  <a:pt x="270002" y="232536"/>
                </a:lnTo>
                <a:lnTo>
                  <a:pt x="276111" y="224464"/>
                </a:lnTo>
                <a:lnTo>
                  <a:pt x="280304" y="215392"/>
                </a:lnTo>
                <a:lnTo>
                  <a:pt x="284521" y="204319"/>
                </a:lnTo>
                <a:lnTo>
                  <a:pt x="290703" y="190246"/>
                </a:lnTo>
                <a:lnTo>
                  <a:pt x="332231" y="190246"/>
                </a:lnTo>
                <a:lnTo>
                  <a:pt x="332231" y="137414"/>
                </a:lnTo>
                <a:lnTo>
                  <a:pt x="290703" y="137414"/>
                </a:lnTo>
                <a:lnTo>
                  <a:pt x="284521" y="127841"/>
                </a:lnTo>
                <a:lnTo>
                  <a:pt x="276111" y="104695"/>
                </a:lnTo>
                <a:lnTo>
                  <a:pt x="270002" y="95123"/>
                </a:lnTo>
                <a:close/>
              </a:path>
              <a:path w="332739" h="327659">
                <a:moveTo>
                  <a:pt x="301117" y="63373"/>
                </a:moveTo>
                <a:lnTo>
                  <a:pt x="31115" y="63373"/>
                </a:lnTo>
                <a:lnTo>
                  <a:pt x="31115" y="74041"/>
                </a:lnTo>
                <a:lnTo>
                  <a:pt x="301117" y="74041"/>
                </a:lnTo>
                <a:lnTo>
                  <a:pt x="301117" y="63373"/>
                </a:lnTo>
                <a:close/>
              </a:path>
              <a:path w="332739" h="327659">
                <a:moveTo>
                  <a:pt x="83058" y="31750"/>
                </a:moveTo>
                <a:lnTo>
                  <a:pt x="62230" y="31750"/>
                </a:lnTo>
                <a:lnTo>
                  <a:pt x="41529" y="63373"/>
                </a:lnTo>
                <a:lnTo>
                  <a:pt x="103886" y="63373"/>
                </a:lnTo>
                <a:lnTo>
                  <a:pt x="83058" y="31750"/>
                </a:lnTo>
                <a:close/>
              </a:path>
              <a:path w="332739" h="327659">
                <a:moveTo>
                  <a:pt x="197231" y="0"/>
                </a:moveTo>
                <a:lnTo>
                  <a:pt x="135000" y="0"/>
                </a:lnTo>
                <a:lnTo>
                  <a:pt x="135000" y="42291"/>
                </a:lnTo>
                <a:lnTo>
                  <a:pt x="127192" y="44102"/>
                </a:lnTo>
                <a:lnTo>
                  <a:pt x="119395" y="48879"/>
                </a:lnTo>
                <a:lnTo>
                  <a:pt x="111623" y="55631"/>
                </a:lnTo>
                <a:lnTo>
                  <a:pt x="103886" y="63373"/>
                </a:lnTo>
                <a:lnTo>
                  <a:pt x="228346" y="63373"/>
                </a:lnTo>
                <a:lnTo>
                  <a:pt x="220608" y="55631"/>
                </a:lnTo>
                <a:lnTo>
                  <a:pt x="212836" y="48879"/>
                </a:lnTo>
                <a:lnTo>
                  <a:pt x="205039" y="44102"/>
                </a:lnTo>
                <a:lnTo>
                  <a:pt x="197231" y="42291"/>
                </a:lnTo>
                <a:lnTo>
                  <a:pt x="197231" y="0"/>
                </a:lnTo>
                <a:close/>
              </a:path>
              <a:path w="332739" h="327659">
                <a:moveTo>
                  <a:pt x="270002" y="31750"/>
                </a:moveTo>
                <a:lnTo>
                  <a:pt x="259587" y="31750"/>
                </a:lnTo>
                <a:lnTo>
                  <a:pt x="228346" y="63373"/>
                </a:lnTo>
                <a:lnTo>
                  <a:pt x="290703" y="63373"/>
                </a:lnTo>
                <a:lnTo>
                  <a:pt x="270002" y="31750"/>
                </a:lnTo>
                <a:close/>
              </a:path>
            </a:pathLst>
          </a:custGeom>
          <a:solidFill>
            <a:srgbClr val="FFB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244218" y="1349373"/>
            <a:ext cx="1320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04040"/>
                </a:solidFill>
                <a:latin typeface="Microsoft YaHei"/>
                <a:cs typeface="Microsoft YaHei"/>
              </a:rPr>
              <a:t>Кол-во</a:t>
            </a:r>
            <a:endParaRPr sz="18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Microsoft YaHei"/>
                <a:cs typeface="Microsoft YaHei"/>
              </a:rPr>
              <a:t>участников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25878" y="3348162"/>
            <a:ext cx="147701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20675">
              <a:lnSpc>
                <a:spcPct val="100000"/>
              </a:lnSpc>
              <a:spcBef>
                <a:spcPts val="95"/>
              </a:spcBef>
            </a:pPr>
            <a:r>
              <a:rPr lang="ru-RU" spc="-5" dirty="0" smtClean="0">
                <a:solidFill>
                  <a:srgbClr val="404040"/>
                </a:solidFill>
                <a:latin typeface="Microsoft YaHei"/>
                <a:cs typeface="Microsoft YaHei"/>
              </a:rPr>
              <a:t>Сдали</a:t>
            </a:r>
            <a:endParaRPr dirty="0">
              <a:latin typeface="Microsoft YaHei"/>
              <a:cs typeface="Microsoft YaHe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455661" y="1349373"/>
            <a:ext cx="102361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Microsoft YaHei"/>
                <a:cs typeface="Microsoft YaHei"/>
              </a:rPr>
              <a:t>Сред</a:t>
            </a:r>
            <a:r>
              <a:rPr sz="1800" spc="-10" dirty="0">
                <a:solidFill>
                  <a:srgbClr val="404040"/>
                </a:solidFill>
                <a:latin typeface="Microsoft YaHei"/>
                <a:cs typeface="Microsoft YaHei"/>
              </a:rPr>
              <a:t>н</a:t>
            </a:r>
            <a:r>
              <a:rPr sz="1800" spc="-5" dirty="0">
                <a:solidFill>
                  <a:srgbClr val="404040"/>
                </a:solidFill>
                <a:latin typeface="Microsoft YaHei"/>
                <a:cs typeface="Microsoft YaHei"/>
              </a:rPr>
              <a:t>ий  </a:t>
            </a:r>
            <a:r>
              <a:rPr sz="1800" dirty="0">
                <a:solidFill>
                  <a:srgbClr val="404040"/>
                </a:solidFill>
                <a:latin typeface="Microsoft YaHei"/>
                <a:cs typeface="Microsoft YaHei"/>
              </a:rPr>
              <a:t>балл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514462" y="3097656"/>
            <a:ext cx="1339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04040"/>
                </a:solidFill>
                <a:latin typeface="Microsoft YaHei"/>
                <a:cs typeface="Microsoft YaHei"/>
              </a:rPr>
              <a:t>Оценка</a:t>
            </a:r>
            <a:r>
              <a:rPr sz="1800" spc="-65" dirty="0">
                <a:solidFill>
                  <a:srgbClr val="404040"/>
                </a:solidFill>
                <a:latin typeface="Microsoft YaHei"/>
                <a:cs typeface="Microsoft YaHe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Microsoft YaHei"/>
                <a:cs typeface="Microsoft YaHei"/>
              </a:rPr>
              <a:t>«5»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44241" y="3189009"/>
            <a:ext cx="941705" cy="71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700" b="1" dirty="0" smtClean="0">
                <a:solidFill>
                  <a:srgbClr val="FFFFFF"/>
                </a:solidFill>
                <a:latin typeface="Microsoft YaHei"/>
                <a:cs typeface="Microsoft YaHei"/>
              </a:rPr>
              <a:t>7</a:t>
            </a:r>
            <a:endParaRPr lang="ru-RU" sz="2700" b="1" dirty="0" smtClean="0">
              <a:solidFill>
                <a:srgbClr val="FFFFFF"/>
              </a:solidFill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 smtClean="0">
                <a:solidFill>
                  <a:srgbClr val="FFFFFF"/>
                </a:solidFill>
                <a:latin typeface="Microsoft YaHei"/>
                <a:cs typeface="Microsoft YaHei"/>
              </a:rPr>
              <a:t>(</a:t>
            </a:r>
            <a:r>
              <a:rPr lang="ru-RU" sz="1800" b="1" spc="-5" dirty="0" smtClean="0">
                <a:solidFill>
                  <a:srgbClr val="FFFFFF"/>
                </a:solidFill>
                <a:latin typeface="Microsoft YaHei"/>
                <a:cs typeface="Microsoft YaHei"/>
              </a:rPr>
              <a:t>100%</a:t>
            </a:r>
            <a:r>
              <a:rPr sz="1800" b="1" spc="-5" dirty="0" smtClean="0">
                <a:solidFill>
                  <a:srgbClr val="FFFFFF"/>
                </a:solidFill>
                <a:latin typeface="Microsoft YaHei"/>
                <a:cs typeface="Microsoft YaHei"/>
              </a:rPr>
              <a:t>)</a:t>
            </a:r>
            <a:endParaRPr sz="1800" dirty="0">
              <a:latin typeface="Microsoft YaHei"/>
              <a:cs typeface="Microsoft YaHe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51804" y="1421001"/>
            <a:ext cx="7581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 smtClean="0">
                <a:solidFill>
                  <a:srgbClr val="FFFFFF"/>
                </a:solidFill>
                <a:latin typeface="Microsoft YaHei"/>
                <a:cs typeface="Microsoft YaHei"/>
              </a:rPr>
              <a:t>4,4</a:t>
            </a:r>
            <a:endParaRPr sz="2700" dirty="0">
              <a:latin typeface="Microsoft YaHei"/>
              <a:cs typeface="Microsoft YaHe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169596" y="3219726"/>
            <a:ext cx="522605" cy="716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00"/>
              </a:spcBef>
            </a:pPr>
            <a:r>
              <a:rPr lang="ru-RU" sz="2700" b="1" dirty="0">
                <a:solidFill>
                  <a:srgbClr val="FFFFFF"/>
                </a:solidFill>
                <a:latin typeface="Microsoft YaHei"/>
                <a:cs typeface="Microsoft YaHei"/>
              </a:rPr>
              <a:t>4</a:t>
            </a:r>
            <a:endParaRPr sz="2700" dirty="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ru-RU" b="1" spc="5" dirty="0">
                <a:solidFill>
                  <a:srgbClr val="FFFFFF"/>
                </a:solidFill>
                <a:latin typeface="Microsoft YaHei"/>
                <a:cs typeface="Microsoft YaHei"/>
              </a:rPr>
              <a:t>4</a:t>
            </a:r>
            <a:r>
              <a:rPr sz="1800" b="1" spc="5" dirty="0" smtClean="0">
                <a:solidFill>
                  <a:srgbClr val="FFFFFF"/>
                </a:solidFill>
                <a:latin typeface="Microsoft YaHei"/>
                <a:cs typeface="Microsoft YaHei"/>
              </a:rPr>
              <a:t>3</a:t>
            </a:r>
            <a:r>
              <a:rPr sz="1800" b="1" spc="5" dirty="0">
                <a:solidFill>
                  <a:srgbClr val="FFFFFF"/>
                </a:solidFill>
                <a:latin typeface="Microsoft YaHei"/>
                <a:cs typeface="Microsoft YaHei"/>
              </a:rPr>
              <a:t>%</a:t>
            </a:r>
            <a:endParaRPr sz="1800" dirty="0">
              <a:latin typeface="Microsoft YaHei"/>
              <a:cs typeface="Microsoft YaHe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183764" y="2290190"/>
            <a:ext cx="5352415" cy="675640"/>
          </a:xfrm>
          <a:prstGeom prst="rect">
            <a:avLst/>
          </a:prstGeom>
          <a:solidFill>
            <a:srgbClr val="EEF3E1"/>
          </a:solidFill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3300" spc="-5" dirty="0">
                <a:latin typeface="Calibri Light"/>
                <a:cs typeface="Calibri Light"/>
              </a:rPr>
              <a:t>МАТЕМАТИКА</a:t>
            </a:r>
            <a:r>
              <a:rPr sz="3300" spc="5" dirty="0">
                <a:latin typeface="Calibri Light"/>
                <a:cs typeface="Calibri Light"/>
              </a:rPr>
              <a:t> </a:t>
            </a:r>
            <a:r>
              <a:rPr sz="3300" dirty="0">
                <a:latin typeface="Calibri Light"/>
                <a:cs typeface="Calibri Light"/>
              </a:rPr>
              <a:t>(база)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479280" y="1730263"/>
            <a:ext cx="2611818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70"/>
              </a:lnSpc>
              <a:spcBef>
                <a:spcPts val="105"/>
              </a:spcBef>
            </a:pPr>
            <a:r>
              <a:rPr sz="2000" spc="-15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по</a:t>
            </a:r>
            <a:r>
              <a:rPr sz="2000" spc="-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z="2000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области: </a:t>
            </a:r>
            <a:r>
              <a:rPr lang="ru-RU" sz="2400" dirty="0" smtClean="0">
                <a:latin typeface="Microsoft Sans Serif"/>
                <a:cs typeface="Microsoft Sans Serif"/>
              </a:rPr>
              <a:t>4,0</a:t>
            </a:r>
          </a:p>
          <a:p>
            <a:pPr marL="12700">
              <a:lnSpc>
                <a:spcPts val="2370"/>
              </a:lnSpc>
              <a:spcBef>
                <a:spcPts val="105"/>
              </a:spcBef>
            </a:pPr>
            <a:r>
              <a:rPr lang="ru-RU"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п</a:t>
            </a:r>
            <a:r>
              <a:rPr lang="ru-RU" sz="2000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о городу: </a:t>
            </a:r>
            <a:r>
              <a:rPr lang="ru-RU" sz="2400" dirty="0" smtClean="0">
                <a:latin typeface="Microsoft Sans Serif"/>
                <a:cs typeface="Microsoft Sans Serif"/>
              </a:rPr>
              <a:t>4,2</a:t>
            </a:r>
            <a:r>
              <a:rPr lang="ru-RU" sz="2000" dirty="0" smtClean="0">
                <a:latin typeface="Microsoft Sans Serif"/>
                <a:cs typeface="Microsoft Sans Serif"/>
              </a:rPr>
              <a:t> 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45" name="Дата 4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A1C52D8-5D52-437D-8ED1-41A55CF08AFF}" type="datetime1">
              <a:rPr lang="ru-RU" smtClean="0"/>
              <a:t>19.01.2024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7600" y="164083"/>
            <a:ext cx="47307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25" dirty="0">
                <a:solidFill>
                  <a:srgbClr val="003B52"/>
                </a:solidFill>
                <a:latin typeface="Calibri Light"/>
                <a:cs typeface="Calibri Light"/>
              </a:rPr>
              <a:t>Экзамены</a:t>
            </a:r>
            <a:r>
              <a:rPr i="0" spc="-130" dirty="0">
                <a:solidFill>
                  <a:srgbClr val="003B52"/>
                </a:solidFill>
                <a:latin typeface="Calibri Light"/>
                <a:cs typeface="Calibri Light"/>
              </a:rPr>
              <a:t> </a:t>
            </a:r>
            <a:r>
              <a:rPr i="0" spc="-15" dirty="0">
                <a:solidFill>
                  <a:srgbClr val="003B52"/>
                </a:solidFill>
                <a:latin typeface="Calibri Light"/>
                <a:cs typeface="Calibri Light"/>
              </a:rPr>
              <a:t>по</a:t>
            </a:r>
            <a:r>
              <a:rPr i="0" spc="-80" dirty="0">
                <a:solidFill>
                  <a:srgbClr val="003B52"/>
                </a:solidFill>
                <a:latin typeface="Calibri Light"/>
                <a:cs typeface="Calibri Light"/>
              </a:rPr>
              <a:t> </a:t>
            </a:r>
            <a:r>
              <a:rPr i="0" spc="-25" dirty="0">
                <a:solidFill>
                  <a:srgbClr val="003B52"/>
                </a:solidFill>
                <a:latin typeface="Calibri Light"/>
                <a:cs typeface="Calibri Light"/>
              </a:rPr>
              <a:t>выбору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82280693"/>
              </p:ext>
            </p:extLst>
          </p:nvPr>
        </p:nvGraphicFramePr>
        <p:xfrm>
          <a:off x="152400" y="914400"/>
          <a:ext cx="6553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69412478"/>
              </p:ext>
            </p:extLst>
          </p:nvPr>
        </p:nvGraphicFramePr>
        <p:xfrm>
          <a:off x="7010400" y="2286001"/>
          <a:ext cx="5105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5519172"/>
            <a:ext cx="442890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Всего: 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1051 выпускник </a:t>
            </a:r>
          </a:p>
          <a:p>
            <a:pPr>
              <a:lnSpc>
                <a:spcPct val="150000"/>
              </a:lnSpc>
            </a:pPr>
            <a:r>
              <a:rPr lang="ru-RU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Допущено: 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1048 выпускников</a:t>
            </a:r>
          </a:p>
          <a:p>
            <a:pPr>
              <a:lnSpc>
                <a:spcPct val="150000"/>
              </a:lnSpc>
            </a:pPr>
            <a:r>
              <a:rPr lang="ru-RU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 прошли ГИА в основной период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:  26</a:t>
            </a:r>
            <a:endParaRPr lang="ru-RU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9920" y="762000"/>
            <a:ext cx="442890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Всего: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11 выпускник </a:t>
            </a:r>
          </a:p>
          <a:p>
            <a:pPr>
              <a:lnSpc>
                <a:spcPct val="150000"/>
              </a:lnSpc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Допущено: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11 выпускников</a:t>
            </a:r>
          </a:p>
          <a:p>
            <a:pPr>
              <a:lnSpc>
                <a:spcPct val="150000"/>
              </a:lnSpc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Не прошли ГИА в основной период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:  0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0400" y="107061"/>
            <a:ext cx="584453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25" dirty="0">
                <a:solidFill>
                  <a:srgbClr val="003B52"/>
                </a:solidFill>
                <a:latin typeface="Calibri Light"/>
                <a:cs typeface="Calibri Light"/>
              </a:rPr>
              <a:t>Средний</a:t>
            </a:r>
            <a:r>
              <a:rPr i="0" spc="-80" dirty="0">
                <a:solidFill>
                  <a:srgbClr val="003B52"/>
                </a:solidFill>
                <a:latin typeface="Calibri Light"/>
                <a:cs typeface="Calibri Light"/>
              </a:rPr>
              <a:t> </a:t>
            </a:r>
            <a:r>
              <a:rPr i="0" spc="-20" dirty="0">
                <a:solidFill>
                  <a:srgbClr val="003B52"/>
                </a:solidFill>
                <a:latin typeface="Calibri Light"/>
                <a:cs typeface="Calibri Light"/>
              </a:rPr>
              <a:t>балл</a:t>
            </a:r>
            <a:r>
              <a:rPr i="0" spc="-90" dirty="0">
                <a:solidFill>
                  <a:srgbClr val="003B52"/>
                </a:solidFill>
                <a:latin typeface="Calibri Light"/>
                <a:cs typeface="Calibri Light"/>
              </a:rPr>
              <a:t> </a:t>
            </a:r>
            <a:r>
              <a:rPr i="0" spc="-15" dirty="0">
                <a:solidFill>
                  <a:srgbClr val="003B52"/>
                </a:solidFill>
                <a:latin typeface="Calibri Light"/>
                <a:cs typeface="Calibri Light"/>
              </a:rPr>
              <a:t>по</a:t>
            </a:r>
            <a:r>
              <a:rPr i="0" spc="-45" dirty="0">
                <a:solidFill>
                  <a:srgbClr val="003B52"/>
                </a:solidFill>
                <a:latin typeface="Calibri Light"/>
                <a:cs typeface="Calibri Light"/>
              </a:rPr>
              <a:t> </a:t>
            </a:r>
            <a:r>
              <a:rPr i="0" spc="-30" dirty="0">
                <a:solidFill>
                  <a:srgbClr val="003B52"/>
                </a:solidFill>
                <a:latin typeface="Calibri Light"/>
                <a:cs typeface="Calibri Light"/>
              </a:rPr>
              <a:t>предметам</a:t>
            </a: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889564120"/>
              </p:ext>
            </p:extLst>
          </p:nvPr>
        </p:nvGraphicFramePr>
        <p:xfrm>
          <a:off x="304800" y="685800"/>
          <a:ext cx="11430000" cy="609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553200" cy="984885"/>
          </a:xfrm>
        </p:spPr>
        <p:txBody>
          <a:bodyPr/>
          <a:lstStyle/>
          <a:p>
            <a:pPr algn="ctr"/>
            <a:r>
              <a:rPr lang="ru-RU" dirty="0" smtClean="0"/>
              <a:t>Минимальные баллы в некоторые университеты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A55DEF3-D9D3-4182-9F6D-9C8EA4121C32}" type="datetime1">
              <a:rPr lang="ru-RU" smtClean="0"/>
              <a:t>19.01.2024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358469"/>
              </p:ext>
            </p:extLst>
          </p:nvPr>
        </p:nvGraphicFramePr>
        <p:xfrm>
          <a:off x="685800" y="1447800"/>
          <a:ext cx="8077199" cy="461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1447800"/>
                <a:gridCol w="1371600"/>
                <a:gridCol w="1371600"/>
                <a:gridCol w="1371599"/>
              </a:tblGrid>
              <a:tr h="63137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Предмет </a:t>
                      </a:r>
                      <a:r>
                        <a:rPr lang="en-US" sz="2400" dirty="0" smtClean="0"/>
                        <a:t>\</a:t>
                      </a:r>
                      <a:r>
                        <a:rPr lang="ru-RU" sz="2400" dirty="0" smtClean="0"/>
                        <a:t> Университет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МГУ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НГУ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СФУ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БрГУ</a:t>
                      </a:r>
                      <a:endParaRPr lang="ru-RU" sz="2400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Русский</a:t>
                      </a:r>
                      <a:r>
                        <a:rPr lang="ru-RU" sz="2400" baseline="0" dirty="0" smtClean="0"/>
                        <a:t> язык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40</a:t>
                      </a:r>
                      <a:endParaRPr lang="ru-RU" sz="2400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Математика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60 (65)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39</a:t>
                      </a:r>
                      <a:endParaRPr lang="ru-RU" sz="2400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Физика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39</a:t>
                      </a:r>
                      <a:endParaRPr lang="ru-RU" sz="2400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Информатика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44</a:t>
                      </a:r>
                      <a:endParaRPr lang="ru-RU" sz="2400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Обществознание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45</a:t>
                      </a:r>
                      <a:endParaRPr lang="ru-RU" sz="2400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Средний балл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≈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281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≈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253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≈180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≈140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56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7517" y="121157"/>
            <a:ext cx="43491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0" marR="5080" indent="-108585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Форма</a:t>
            </a:r>
            <a:r>
              <a:rPr sz="2800" b="1" i="1" spc="-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государственной </a:t>
            </a:r>
            <a:r>
              <a:rPr sz="2800" b="1" i="1" spc="-8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итоговой</a:t>
            </a:r>
            <a:r>
              <a:rPr sz="2800" b="1" i="1" spc="-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аттестации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10276" y="3073145"/>
            <a:ext cx="376682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355600" algn="l"/>
              </a:tabLst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Для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лиц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с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ограниченными </a:t>
            </a:r>
            <a:r>
              <a:rPr sz="2000" b="1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возможностями здоровья </a:t>
            </a:r>
            <a:r>
              <a:rPr sz="2000" b="1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(ОВЗ), детей-инвалидов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2000" b="1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инвалидов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50592" y="1277111"/>
            <a:ext cx="1809114" cy="1742439"/>
            <a:chOff x="2450592" y="1277111"/>
            <a:chExt cx="1809114" cy="1742439"/>
          </a:xfrm>
        </p:grpSpPr>
        <p:sp>
          <p:nvSpPr>
            <p:cNvPr id="5" name="object 5"/>
            <p:cNvSpPr/>
            <p:nvPr/>
          </p:nvSpPr>
          <p:spPr>
            <a:xfrm>
              <a:off x="2460498" y="1287017"/>
              <a:ext cx="1789430" cy="1722120"/>
            </a:xfrm>
            <a:custGeom>
              <a:avLst/>
              <a:gdLst/>
              <a:ahLst/>
              <a:cxnLst/>
              <a:rect l="l" t="t" r="r" b="b"/>
              <a:pathLst>
                <a:path w="1789429" h="1722120">
                  <a:moveTo>
                    <a:pt x="894588" y="0"/>
                  </a:moveTo>
                  <a:lnTo>
                    <a:pt x="845507" y="1274"/>
                  </a:lnTo>
                  <a:lnTo>
                    <a:pt x="797119" y="5053"/>
                  </a:lnTo>
                  <a:lnTo>
                    <a:pt x="749490" y="11271"/>
                  </a:lnTo>
                  <a:lnTo>
                    <a:pt x="702689" y="19863"/>
                  </a:lnTo>
                  <a:lnTo>
                    <a:pt x="656784" y="30762"/>
                  </a:lnTo>
                  <a:lnTo>
                    <a:pt x="611843" y="43903"/>
                  </a:lnTo>
                  <a:lnTo>
                    <a:pt x="567935" y="59220"/>
                  </a:lnTo>
                  <a:lnTo>
                    <a:pt x="525127" y="76648"/>
                  </a:lnTo>
                  <a:lnTo>
                    <a:pt x="483489" y="96121"/>
                  </a:lnTo>
                  <a:lnTo>
                    <a:pt x="443088" y="117573"/>
                  </a:lnTo>
                  <a:lnTo>
                    <a:pt x="403993" y="140939"/>
                  </a:lnTo>
                  <a:lnTo>
                    <a:pt x="366272" y="166152"/>
                  </a:lnTo>
                  <a:lnTo>
                    <a:pt x="329992" y="193147"/>
                  </a:lnTo>
                  <a:lnTo>
                    <a:pt x="295223" y="221859"/>
                  </a:lnTo>
                  <a:lnTo>
                    <a:pt x="262032" y="252222"/>
                  </a:lnTo>
                  <a:lnTo>
                    <a:pt x="230488" y="284169"/>
                  </a:lnTo>
                  <a:lnTo>
                    <a:pt x="200659" y="317635"/>
                  </a:lnTo>
                  <a:lnTo>
                    <a:pt x="172614" y="352556"/>
                  </a:lnTo>
                  <a:lnTo>
                    <a:pt x="146420" y="388864"/>
                  </a:lnTo>
                  <a:lnTo>
                    <a:pt x="122145" y="426494"/>
                  </a:lnTo>
                  <a:lnTo>
                    <a:pt x="99859" y="465380"/>
                  </a:lnTo>
                  <a:lnTo>
                    <a:pt x="79629" y="505458"/>
                  </a:lnTo>
                  <a:lnTo>
                    <a:pt x="61523" y="546660"/>
                  </a:lnTo>
                  <a:lnTo>
                    <a:pt x="45610" y="588922"/>
                  </a:lnTo>
                  <a:lnTo>
                    <a:pt x="31958" y="632177"/>
                  </a:lnTo>
                  <a:lnTo>
                    <a:pt x="20635" y="676361"/>
                  </a:lnTo>
                  <a:lnTo>
                    <a:pt x="11709" y="721406"/>
                  </a:lnTo>
                  <a:lnTo>
                    <a:pt x="5249" y="767248"/>
                  </a:lnTo>
                  <a:lnTo>
                    <a:pt x="1323" y="813821"/>
                  </a:lnTo>
                  <a:lnTo>
                    <a:pt x="0" y="861060"/>
                  </a:lnTo>
                  <a:lnTo>
                    <a:pt x="1323" y="908298"/>
                  </a:lnTo>
                  <a:lnTo>
                    <a:pt x="5249" y="954871"/>
                  </a:lnTo>
                  <a:lnTo>
                    <a:pt x="11709" y="1000713"/>
                  </a:lnTo>
                  <a:lnTo>
                    <a:pt x="20635" y="1045758"/>
                  </a:lnTo>
                  <a:lnTo>
                    <a:pt x="31958" y="1089942"/>
                  </a:lnTo>
                  <a:lnTo>
                    <a:pt x="45610" y="1133197"/>
                  </a:lnTo>
                  <a:lnTo>
                    <a:pt x="61523" y="1175459"/>
                  </a:lnTo>
                  <a:lnTo>
                    <a:pt x="79629" y="1216661"/>
                  </a:lnTo>
                  <a:lnTo>
                    <a:pt x="99859" y="1256739"/>
                  </a:lnTo>
                  <a:lnTo>
                    <a:pt x="122145" y="1295625"/>
                  </a:lnTo>
                  <a:lnTo>
                    <a:pt x="146420" y="1333255"/>
                  </a:lnTo>
                  <a:lnTo>
                    <a:pt x="172614" y="1369563"/>
                  </a:lnTo>
                  <a:lnTo>
                    <a:pt x="200659" y="1404484"/>
                  </a:lnTo>
                  <a:lnTo>
                    <a:pt x="230488" y="1437950"/>
                  </a:lnTo>
                  <a:lnTo>
                    <a:pt x="262032" y="1469898"/>
                  </a:lnTo>
                  <a:lnTo>
                    <a:pt x="295223" y="1500260"/>
                  </a:lnTo>
                  <a:lnTo>
                    <a:pt x="329992" y="1528972"/>
                  </a:lnTo>
                  <a:lnTo>
                    <a:pt x="366272" y="1555967"/>
                  </a:lnTo>
                  <a:lnTo>
                    <a:pt x="403993" y="1581180"/>
                  </a:lnTo>
                  <a:lnTo>
                    <a:pt x="443088" y="1604546"/>
                  </a:lnTo>
                  <a:lnTo>
                    <a:pt x="483489" y="1625998"/>
                  </a:lnTo>
                  <a:lnTo>
                    <a:pt x="525127" y="1645471"/>
                  </a:lnTo>
                  <a:lnTo>
                    <a:pt x="567935" y="1662899"/>
                  </a:lnTo>
                  <a:lnTo>
                    <a:pt x="611843" y="1678216"/>
                  </a:lnTo>
                  <a:lnTo>
                    <a:pt x="656784" y="1691357"/>
                  </a:lnTo>
                  <a:lnTo>
                    <a:pt x="702689" y="1702256"/>
                  </a:lnTo>
                  <a:lnTo>
                    <a:pt x="749490" y="1710848"/>
                  </a:lnTo>
                  <a:lnTo>
                    <a:pt x="797119" y="1717066"/>
                  </a:lnTo>
                  <a:lnTo>
                    <a:pt x="845507" y="1720845"/>
                  </a:lnTo>
                  <a:lnTo>
                    <a:pt x="894588" y="1722120"/>
                  </a:lnTo>
                  <a:lnTo>
                    <a:pt x="943668" y="1720845"/>
                  </a:lnTo>
                  <a:lnTo>
                    <a:pt x="992056" y="1717066"/>
                  </a:lnTo>
                  <a:lnTo>
                    <a:pt x="1039685" y="1710848"/>
                  </a:lnTo>
                  <a:lnTo>
                    <a:pt x="1086486" y="1702256"/>
                  </a:lnTo>
                  <a:lnTo>
                    <a:pt x="1132391" y="1691357"/>
                  </a:lnTo>
                  <a:lnTo>
                    <a:pt x="1177332" y="1678216"/>
                  </a:lnTo>
                  <a:lnTo>
                    <a:pt x="1221240" y="1662899"/>
                  </a:lnTo>
                  <a:lnTo>
                    <a:pt x="1264048" y="1645471"/>
                  </a:lnTo>
                  <a:lnTo>
                    <a:pt x="1305686" y="1625998"/>
                  </a:lnTo>
                  <a:lnTo>
                    <a:pt x="1346087" y="1604546"/>
                  </a:lnTo>
                  <a:lnTo>
                    <a:pt x="1385182" y="1581180"/>
                  </a:lnTo>
                  <a:lnTo>
                    <a:pt x="1422903" y="1555967"/>
                  </a:lnTo>
                  <a:lnTo>
                    <a:pt x="1459183" y="1528972"/>
                  </a:lnTo>
                  <a:lnTo>
                    <a:pt x="1493952" y="1500260"/>
                  </a:lnTo>
                  <a:lnTo>
                    <a:pt x="1527143" y="1469897"/>
                  </a:lnTo>
                  <a:lnTo>
                    <a:pt x="1558687" y="1437950"/>
                  </a:lnTo>
                  <a:lnTo>
                    <a:pt x="1588516" y="1404484"/>
                  </a:lnTo>
                  <a:lnTo>
                    <a:pt x="1616561" y="1369563"/>
                  </a:lnTo>
                  <a:lnTo>
                    <a:pt x="1642755" y="1333255"/>
                  </a:lnTo>
                  <a:lnTo>
                    <a:pt x="1667030" y="1295625"/>
                  </a:lnTo>
                  <a:lnTo>
                    <a:pt x="1689316" y="1256739"/>
                  </a:lnTo>
                  <a:lnTo>
                    <a:pt x="1709546" y="1216661"/>
                  </a:lnTo>
                  <a:lnTo>
                    <a:pt x="1727652" y="1175459"/>
                  </a:lnTo>
                  <a:lnTo>
                    <a:pt x="1743565" y="1133197"/>
                  </a:lnTo>
                  <a:lnTo>
                    <a:pt x="1757217" y="1089942"/>
                  </a:lnTo>
                  <a:lnTo>
                    <a:pt x="1768540" y="1045758"/>
                  </a:lnTo>
                  <a:lnTo>
                    <a:pt x="1777466" y="1000713"/>
                  </a:lnTo>
                  <a:lnTo>
                    <a:pt x="1783926" y="954871"/>
                  </a:lnTo>
                  <a:lnTo>
                    <a:pt x="1787852" y="908298"/>
                  </a:lnTo>
                  <a:lnTo>
                    <a:pt x="1789176" y="861060"/>
                  </a:lnTo>
                  <a:lnTo>
                    <a:pt x="1787852" y="813821"/>
                  </a:lnTo>
                  <a:lnTo>
                    <a:pt x="1783926" y="767248"/>
                  </a:lnTo>
                  <a:lnTo>
                    <a:pt x="1777466" y="721406"/>
                  </a:lnTo>
                  <a:lnTo>
                    <a:pt x="1768540" y="676361"/>
                  </a:lnTo>
                  <a:lnTo>
                    <a:pt x="1757217" y="632177"/>
                  </a:lnTo>
                  <a:lnTo>
                    <a:pt x="1743565" y="588922"/>
                  </a:lnTo>
                  <a:lnTo>
                    <a:pt x="1727652" y="546660"/>
                  </a:lnTo>
                  <a:lnTo>
                    <a:pt x="1709546" y="505458"/>
                  </a:lnTo>
                  <a:lnTo>
                    <a:pt x="1689316" y="465380"/>
                  </a:lnTo>
                  <a:lnTo>
                    <a:pt x="1667030" y="426494"/>
                  </a:lnTo>
                  <a:lnTo>
                    <a:pt x="1642755" y="388864"/>
                  </a:lnTo>
                  <a:lnTo>
                    <a:pt x="1616561" y="352556"/>
                  </a:lnTo>
                  <a:lnTo>
                    <a:pt x="1588516" y="317635"/>
                  </a:lnTo>
                  <a:lnTo>
                    <a:pt x="1558687" y="284169"/>
                  </a:lnTo>
                  <a:lnTo>
                    <a:pt x="1527143" y="252221"/>
                  </a:lnTo>
                  <a:lnTo>
                    <a:pt x="1493952" y="221859"/>
                  </a:lnTo>
                  <a:lnTo>
                    <a:pt x="1459183" y="193147"/>
                  </a:lnTo>
                  <a:lnTo>
                    <a:pt x="1422903" y="166152"/>
                  </a:lnTo>
                  <a:lnTo>
                    <a:pt x="1385182" y="140939"/>
                  </a:lnTo>
                  <a:lnTo>
                    <a:pt x="1346087" y="117573"/>
                  </a:lnTo>
                  <a:lnTo>
                    <a:pt x="1305686" y="96121"/>
                  </a:lnTo>
                  <a:lnTo>
                    <a:pt x="1264048" y="76648"/>
                  </a:lnTo>
                  <a:lnTo>
                    <a:pt x="1221240" y="59220"/>
                  </a:lnTo>
                  <a:lnTo>
                    <a:pt x="1177332" y="43903"/>
                  </a:lnTo>
                  <a:lnTo>
                    <a:pt x="1132391" y="30762"/>
                  </a:lnTo>
                  <a:lnTo>
                    <a:pt x="1086486" y="19863"/>
                  </a:lnTo>
                  <a:lnTo>
                    <a:pt x="1039685" y="11271"/>
                  </a:lnTo>
                  <a:lnTo>
                    <a:pt x="992056" y="5053"/>
                  </a:lnTo>
                  <a:lnTo>
                    <a:pt x="943668" y="1274"/>
                  </a:lnTo>
                  <a:lnTo>
                    <a:pt x="89458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60498" y="1287017"/>
              <a:ext cx="1789430" cy="1722120"/>
            </a:xfrm>
            <a:custGeom>
              <a:avLst/>
              <a:gdLst/>
              <a:ahLst/>
              <a:cxnLst/>
              <a:rect l="l" t="t" r="r" b="b"/>
              <a:pathLst>
                <a:path w="1789429" h="1722120">
                  <a:moveTo>
                    <a:pt x="0" y="861060"/>
                  </a:moveTo>
                  <a:lnTo>
                    <a:pt x="1323" y="813821"/>
                  </a:lnTo>
                  <a:lnTo>
                    <a:pt x="5249" y="767248"/>
                  </a:lnTo>
                  <a:lnTo>
                    <a:pt x="11709" y="721406"/>
                  </a:lnTo>
                  <a:lnTo>
                    <a:pt x="20635" y="676361"/>
                  </a:lnTo>
                  <a:lnTo>
                    <a:pt x="31958" y="632177"/>
                  </a:lnTo>
                  <a:lnTo>
                    <a:pt x="45610" y="588922"/>
                  </a:lnTo>
                  <a:lnTo>
                    <a:pt x="61523" y="546660"/>
                  </a:lnTo>
                  <a:lnTo>
                    <a:pt x="79629" y="505458"/>
                  </a:lnTo>
                  <a:lnTo>
                    <a:pt x="99859" y="465380"/>
                  </a:lnTo>
                  <a:lnTo>
                    <a:pt x="122145" y="426494"/>
                  </a:lnTo>
                  <a:lnTo>
                    <a:pt x="146420" y="388864"/>
                  </a:lnTo>
                  <a:lnTo>
                    <a:pt x="172614" y="352556"/>
                  </a:lnTo>
                  <a:lnTo>
                    <a:pt x="200659" y="317635"/>
                  </a:lnTo>
                  <a:lnTo>
                    <a:pt x="230488" y="284169"/>
                  </a:lnTo>
                  <a:lnTo>
                    <a:pt x="262032" y="252222"/>
                  </a:lnTo>
                  <a:lnTo>
                    <a:pt x="295223" y="221859"/>
                  </a:lnTo>
                  <a:lnTo>
                    <a:pt x="329992" y="193147"/>
                  </a:lnTo>
                  <a:lnTo>
                    <a:pt x="366272" y="166152"/>
                  </a:lnTo>
                  <a:lnTo>
                    <a:pt x="403993" y="140939"/>
                  </a:lnTo>
                  <a:lnTo>
                    <a:pt x="443088" y="117573"/>
                  </a:lnTo>
                  <a:lnTo>
                    <a:pt x="483489" y="96121"/>
                  </a:lnTo>
                  <a:lnTo>
                    <a:pt x="525127" y="76648"/>
                  </a:lnTo>
                  <a:lnTo>
                    <a:pt x="567935" y="59220"/>
                  </a:lnTo>
                  <a:lnTo>
                    <a:pt x="611843" y="43903"/>
                  </a:lnTo>
                  <a:lnTo>
                    <a:pt x="656784" y="30762"/>
                  </a:lnTo>
                  <a:lnTo>
                    <a:pt x="702689" y="19863"/>
                  </a:lnTo>
                  <a:lnTo>
                    <a:pt x="749490" y="11271"/>
                  </a:lnTo>
                  <a:lnTo>
                    <a:pt x="797119" y="5053"/>
                  </a:lnTo>
                  <a:lnTo>
                    <a:pt x="845507" y="1274"/>
                  </a:lnTo>
                  <a:lnTo>
                    <a:pt x="894588" y="0"/>
                  </a:lnTo>
                  <a:lnTo>
                    <a:pt x="943668" y="1274"/>
                  </a:lnTo>
                  <a:lnTo>
                    <a:pt x="992056" y="5053"/>
                  </a:lnTo>
                  <a:lnTo>
                    <a:pt x="1039685" y="11271"/>
                  </a:lnTo>
                  <a:lnTo>
                    <a:pt x="1086486" y="19863"/>
                  </a:lnTo>
                  <a:lnTo>
                    <a:pt x="1132391" y="30762"/>
                  </a:lnTo>
                  <a:lnTo>
                    <a:pt x="1177332" y="43903"/>
                  </a:lnTo>
                  <a:lnTo>
                    <a:pt x="1221240" y="59220"/>
                  </a:lnTo>
                  <a:lnTo>
                    <a:pt x="1264048" y="76648"/>
                  </a:lnTo>
                  <a:lnTo>
                    <a:pt x="1305686" y="96121"/>
                  </a:lnTo>
                  <a:lnTo>
                    <a:pt x="1346087" y="117573"/>
                  </a:lnTo>
                  <a:lnTo>
                    <a:pt x="1385182" y="140939"/>
                  </a:lnTo>
                  <a:lnTo>
                    <a:pt x="1422903" y="166152"/>
                  </a:lnTo>
                  <a:lnTo>
                    <a:pt x="1459183" y="193147"/>
                  </a:lnTo>
                  <a:lnTo>
                    <a:pt x="1493952" y="221859"/>
                  </a:lnTo>
                  <a:lnTo>
                    <a:pt x="1527143" y="252221"/>
                  </a:lnTo>
                  <a:lnTo>
                    <a:pt x="1558687" y="284169"/>
                  </a:lnTo>
                  <a:lnTo>
                    <a:pt x="1588516" y="317635"/>
                  </a:lnTo>
                  <a:lnTo>
                    <a:pt x="1616561" y="352556"/>
                  </a:lnTo>
                  <a:lnTo>
                    <a:pt x="1642755" y="388864"/>
                  </a:lnTo>
                  <a:lnTo>
                    <a:pt x="1667030" y="426494"/>
                  </a:lnTo>
                  <a:lnTo>
                    <a:pt x="1689316" y="465380"/>
                  </a:lnTo>
                  <a:lnTo>
                    <a:pt x="1709546" y="505458"/>
                  </a:lnTo>
                  <a:lnTo>
                    <a:pt x="1727652" y="546660"/>
                  </a:lnTo>
                  <a:lnTo>
                    <a:pt x="1743565" y="588922"/>
                  </a:lnTo>
                  <a:lnTo>
                    <a:pt x="1757217" y="632177"/>
                  </a:lnTo>
                  <a:lnTo>
                    <a:pt x="1768540" y="676361"/>
                  </a:lnTo>
                  <a:lnTo>
                    <a:pt x="1777466" y="721406"/>
                  </a:lnTo>
                  <a:lnTo>
                    <a:pt x="1783926" y="767248"/>
                  </a:lnTo>
                  <a:lnTo>
                    <a:pt x="1787852" y="813821"/>
                  </a:lnTo>
                  <a:lnTo>
                    <a:pt x="1789176" y="861060"/>
                  </a:lnTo>
                  <a:lnTo>
                    <a:pt x="1787852" y="908298"/>
                  </a:lnTo>
                  <a:lnTo>
                    <a:pt x="1783926" y="954871"/>
                  </a:lnTo>
                  <a:lnTo>
                    <a:pt x="1777466" y="1000713"/>
                  </a:lnTo>
                  <a:lnTo>
                    <a:pt x="1768540" y="1045758"/>
                  </a:lnTo>
                  <a:lnTo>
                    <a:pt x="1757217" y="1089942"/>
                  </a:lnTo>
                  <a:lnTo>
                    <a:pt x="1743565" y="1133197"/>
                  </a:lnTo>
                  <a:lnTo>
                    <a:pt x="1727652" y="1175459"/>
                  </a:lnTo>
                  <a:lnTo>
                    <a:pt x="1709546" y="1216661"/>
                  </a:lnTo>
                  <a:lnTo>
                    <a:pt x="1689316" y="1256739"/>
                  </a:lnTo>
                  <a:lnTo>
                    <a:pt x="1667030" y="1295625"/>
                  </a:lnTo>
                  <a:lnTo>
                    <a:pt x="1642755" y="1333255"/>
                  </a:lnTo>
                  <a:lnTo>
                    <a:pt x="1616561" y="1369563"/>
                  </a:lnTo>
                  <a:lnTo>
                    <a:pt x="1588516" y="1404484"/>
                  </a:lnTo>
                  <a:lnTo>
                    <a:pt x="1558687" y="1437950"/>
                  </a:lnTo>
                  <a:lnTo>
                    <a:pt x="1527143" y="1469897"/>
                  </a:lnTo>
                  <a:lnTo>
                    <a:pt x="1493952" y="1500260"/>
                  </a:lnTo>
                  <a:lnTo>
                    <a:pt x="1459183" y="1528972"/>
                  </a:lnTo>
                  <a:lnTo>
                    <a:pt x="1422903" y="1555967"/>
                  </a:lnTo>
                  <a:lnTo>
                    <a:pt x="1385182" y="1581180"/>
                  </a:lnTo>
                  <a:lnTo>
                    <a:pt x="1346087" y="1604546"/>
                  </a:lnTo>
                  <a:lnTo>
                    <a:pt x="1305686" y="1625998"/>
                  </a:lnTo>
                  <a:lnTo>
                    <a:pt x="1264048" y="1645471"/>
                  </a:lnTo>
                  <a:lnTo>
                    <a:pt x="1221240" y="1662899"/>
                  </a:lnTo>
                  <a:lnTo>
                    <a:pt x="1177332" y="1678216"/>
                  </a:lnTo>
                  <a:lnTo>
                    <a:pt x="1132391" y="1691357"/>
                  </a:lnTo>
                  <a:lnTo>
                    <a:pt x="1086486" y="1702256"/>
                  </a:lnTo>
                  <a:lnTo>
                    <a:pt x="1039685" y="1710848"/>
                  </a:lnTo>
                  <a:lnTo>
                    <a:pt x="992056" y="1717066"/>
                  </a:lnTo>
                  <a:lnTo>
                    <a:pt x="943668" y="1720845"/>
                  </a:lnTo>
                  <a:lnTo>
                    <a:pt x="894588" y="1722120"/>
                  </a:lnTo>
                  <a:lnTo>
                    <a:pt x="845507" y="1720845"/>
                  </a:lnTo>
                  <a:lnTo>
                    <a:pt x="797119" y="1717066"/>
                  </a:lnTo>
                  <a:lnTo>
                    <a:pt x="749490" y="1710848"/>
                  </a:lnTo>
                  <a:lnTo>
                    <a:pt x="702689" y="1702256"/>
                  </a:lnTo>
                  <a:lnTo>
                    <a:pt x="656784" y="1691357"/>
                  </a:lnTo>
                  <a:lnTo>
                    <a:pt x="611843" y="1678216"/>
                  </a:lnTo>
                  <a:lnTo>
                    <a:pt x="567935" y="1662899"/>
                  </a:lnTo>
                  <a:lnTo>
                    <a:pt x="525127" y="1645471"/>
                  </a:lnTo>
                  <a:lnTo>
                    <a:pt x="483489" y="1625998"/>
                  </a:lnTo>
                  <a:lnTo>
                    <a:pt x="443088" y="1604546"/>
                  </a:lnTo>
                  <a:lnTo>
                    <a:pt x="403993" y="1581180"/>
                  </a:lnTo>
                  <a:lnTo>
                    <a:pt x="366272" y="1555967"/>
                  </a:lnTo>
                  <a:lnTo>
                    <a:pt x="329992" y="1528972"/>
                  </a:lnTo>
                  <a:lnTo>
                    <a:pt x="295223" y="1500260"/>
                  </a:lnTo>
                  <a:lnTo>
                    <a:pt x="262032" y="1469898"/>
                  </a:lnTo>
                  <a:lnTo>
                    <a:pt x="230488" y="1437950"/>
                  </a:lnTo>
                  <a:lnTo>
                    <a:pt x="200659" y="1404484"/>
                  </a:lnTo>
                  <a:lnTo>
                    <a:pt x="172614" y="1369563"/>
                  </a:lnTo>
                  <a:lnTo>
                    <a:pt x="146420" y="1333255"/>
                  </a:lnTo>
                  <a:lnTo>
                    <a:pt x="122145" y="1295625"/>
                  </a:lnTo>
                  <a:lnTo>
                    <a:pt x="99859" y="1256739"/>
                  </a:lnTo>
                  <a:lnTo>
                    <a:pt x="79629" y="1216661"/>
                  </a:lnTo>
                  <a:lnTo>
                    <a:pt x="61523" y="1175459"/>
                  </a:lnTo>
                  <a:lnTo>
                    <a:pt x="45610" y="1133197"/>
                  </a:lnTo>
                  <a:lnTo>
                    <a:pt x="31958" y="1089942"/>
                  </a:lnTo>
                  <a:lnTo>
                    <a:pt x="20635" y="1045758"/>
                  </a:lnTo>
                  <a:lnTo>
                    <a:pt x="11709" y="1000713"/>
                  </a:lnTo>
                  <a:lnTo>
                    <a:pt x="5249" y="954871"/>
                  </a:lnTo>
                  <a:lnTo>
                    <a:pt x="1323" y="908298"/>
                  </a:lnTo>
                  <a:lnTo>
                    <a:pt x="0" y="861060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640830" y="1732229"/>
            <a:ext cx="12795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ГВЭ</a:t>
            </a:r>
            <a:endParaRPr sz="4800"/>
          </a:p>
        </p:txBody>
      </p:sp>
      <p:grpSp>
        <p:nvGrpSpPr>
          <p:cNvPr id="8" name="object 8"/>
          <p:cNvGrpSpPr/>
          <p:nvPr/>
        </p:nvGrpSpPr>
        <p:grpSpPr>
          <a:xfrm>
            <a:off x="10047731" y="213359"/>
            <a:ext cx="1673860" cy="1260475"/>
            <a:chOff x="10047731" y="213359"/>
            <a:chExt cx="1673860" cy="126047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6875" y="222503"/>
              <a:ext cx="1655064" cy="12420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52303" y="217931"/>
              <a:ext cx="1664335" cy="1251585"/>
            </a:xfrm>
            <a:custGeom>
              <a:avLst/>
              <a:gdLst/>
              <a:ahLst/>
              <a:cxnLst/>
              <a:rect l="l" t="t" r="r" b="b"/>
              <a:pathLst>
                <a:path w="1664334" h="1251585">
                  <a:moveTo>
                    <a:pt x="0" y="1251204"/>
                  </a:moveTo>
                  <a:lnTo>
                    <a:pt x="1664207" y="1251204"/>
                  </a:lnTo>
                  <a:lnTo>
                    <a:pt x="1664207" y="0"/>
                  </a:lnTo>
                  <a:lnTo>
                    <a:pt x="0" y="0"/>
                  </a:lnTo>
                  <a:lnTo>
                    <a:pt x="0" y="1251204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13866" y="1737740"/>
            <a:ext cx="4398010" cy="4935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980" algn="ctr">
              <a:lnSpc>
                <a:spcPct val="100000"/>
              </a:lnSpc>
              <a:spcBef>
                <a:spcPts val="100"/>
              </a:spcBef>
            </a:pPr>
            <a:r>
              <a:rPr sz="4800" b="1" i="1" dirty="0">
                <a:solidFill>
                  <a:srgbClr val="C00000"/>
                </a:solidFill>
                <a:latin typeface="Arial"/>
                <a:cs typeface="Arial"/>
              </a:rPr>
              <a:t>ЕГЭ</a:t>
            </a:r>
            <a:endParaRPr sz="4800">
              <a:latin typeface="Arial"/>
              <a:cs typeface="Arial"/>
            </a:endParaRPr>
          </a:p>
          <a:p>
            <a:pPr marL="355600" marR="97155" indent="-343535" algn="just">
              <a:lnSpc>
                <a:spcPct val="100000"/>
              </a:lnSpc>
              <a:spcBef>
                <a:spcPts val="3844"/>
              </a:spcBef>
              <a:buFont typeface="Wingdings"/>
              <a:buChar char=""/>
              <a:tabLst>
                <a:tab pos="356235" algn="l"/>
              </a:tabLst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Для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обучающихся,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освоивших </a:t>
            </a:r>
            <a:r>
              <a:rPr sz="2000" b="1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образовательные</a:t>
            </a:r>
            <a:r>
              <a:rPr sz="2000" b="1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программы </a:t>
            </a:r>
            <a:r>
              <a:rPr sz="2000" b="1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среднего 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общего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образования </a:t>
            </a:r>
            <a:r>
              <a:rPr sz="2000" b="1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допущенных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 текущем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году</a:t>
            </a:r>
            <a:r>
              <a:rPr sz="2000" b="1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20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ГИА</a:t>
            </a:r>
            <a:endParaRPr sz="2000">
              <a:latin typeface="Arial"/>
              <a:cs typeface="Arial"/>
            </a:endParaRPr>
          </a:p>
          <a:p>
            <a:pPr marL="167005" marR="5080">
              <a:lnSpc>
                <a:spcPct val="100000"/>
              </a:lnSpc>
              <a:spcBef>
                <a:spcPts val="1210"/>
              </a:spcBef>
            </a:pPr>
            <a:r>
              <a:rPr sz="16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100-процентное</a:t>
            </a:r>
            <a:r>
              <a:rPr sz="1600" b="1" i="1" spc="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применение</a:t>
            </a:r>
            <a:r>
              <a:rPr sz="1600" b="1" i="1" spc="2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печати</a:t>
            </a:r>
            <a:r>
              <a:rPr sz="1600" b="1" i="1" spc="2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КИМ </a:t>
            </a:r>
            <a:r>
              <a:rPr sz="1600" b="1" i="1" spc="-46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в</a:t>
            </a:r>
            <a:r>
              <a:rPr sz="1600" b="1" i="1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аудиториях</a:t>
            </a:r>
            <a:r>
              <a:rPr sz="1600" b="1" i="1" spc="2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ППЭ</a:t>
            </a:r>
            <a:endParaRPr sz="1600">
              <a:latin typeface="Trebuchet MS"/>
              <a:cs typeface="Trebuchet MS"/>
            </a:endParaRPr>
          </a:p>
          <a:p>
            <a:pPr marL="203200" marR="1091565" algn="just">
              <a:lnSpc>
                <a:spcPct val="100000"/>
              </a:lnSpc>
              <a:spcBef>
                <a:spcPts val="1300"/>
              </a:spcBef>
            </a:pPr>
            <a:r>
              <a:rPr sz="16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100-процентное </a:t>
            </a:r>
            <a:r>
              <a:rPr sz="16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сканирование </a:t>
            </a:r>
            <a:r>
              <a:rPr sz="1600" b="1" i="1" spc="-47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экзаменационных материалов </a:t>
            </a:r>
            <a:r>
              <a:rPr sz="1600" b="1" i="1" spc="-47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участников</a:t>
            </a:r>
            <a:r>
              <a:rPr sz="1600" b="1" i="1" spc="3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ЕГЭ в ППЭ</a:t>
            </a:r>
            <a:endParaRPr sz="1600">
              <a:latin typeface="Trebuchet MS"/>
              <a:cs typeface="Trebuchet MS"/>
            </a:endParaRPr>
          </a:p>
          <a:p>
            <a:pPr marL="191770" marR="460375">
              <a:lnSpc>
                <a:spcPct val="100000"/>
              </a:lnSpc>
              <a:spcBef>
                <a:spcPts val="1105"/>
              </a:spcBef>
            </a:pPr>
            <a:r>
              <a:rPr sz="16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100-процентное</a:t>
            </a:r>
            <a:r>
              <a:rPr sz="1600" b="1" i="1" spc="1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обеспечение</a:t>
            </a:r>
            <a:r>
              <a:rPr sz="1600" b="1" i="1" spc="3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онлайн </a:t>
            </a:r>
            <a:r>
              <a:rPr sz="1600" b="1" i="1" spc="-47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видеотрансляции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80886" y="5189346"/>
            <a:ext cx="31546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marR="213995" indent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Trebuchet MS"/>
                <a:cs typeface="Trebuchet MS"/>
              </a:rPr>
              <a:t>(продолжительность </a:t>
            </a:r>
            <a:r>
              <a:rPr sz="1800" b="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rebuchet MS"/>
                <a:cs typeface="Trebuchet MS"/>
              </a:rPr>
              <a:t>итогового</a:t>
            </a:r>
            <a:r>
              <a:rPr sz="1800" b="1" spc="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rebuchet MS"/>
                <a:cs typeface="Trebuchet MS"/>
              </a:rPr>
              <a:t>сочинения </a:t>
            </a:r>
            <a:r>
              <a:rPr sz="1800" b="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rebuchet MS"/>
                <a:cs typeface="Trebuchet MS"/>
              </a:rPr>
              <a:t>(изложения),</a:t>
            </a:r>
            <a:r>
              <a:rPr sz="1800" b="1" spc="-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rebuchet MS"/>
                <a:cs typeface="Trebuchet MS"/>
              </a:rPr>
              <a:t>экзаменов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Trebuchet MS"/>
                <a:cs typeface="Trebuchet MS"/>
              </a:rPr>
              <a:t>увеличивается</a:t>
            </a:r>
            <a:r>
              <a:rPr sz="1800" b="1" spc="-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rebuchet MS"/>
                <a:cs typeface="Trebuchet MS"/>
              </a:rPr>
              <a:t>на</a:t>
            </a:r>
            <a:r>
              <a:rPr sz="1800" b="1" spc="-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rebuchet MS"/>
                <a:cs typeface="Trebuchet MS"/>
              </a:rPr>
              <a:t>1,5</a:t>
            </a:r>
            <a:r>
              <a:rPr sz="1800" b="1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rebuchet MS"/>
                <a:cs typeface="Trebuchet MS"/>
              </a:rPr>
              <a:t>часа).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33770" y="146272"/>
            <a:ext cx="9596029" cy="6102127"/>
            <a:chOff x="222504" y="144779"/>
            <a:chExt cx="9043416" cy="6031992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9065" y="5401011"/>
              <a:ext cx="8613266" cy="54979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30936" y="5409507"/>
              <a:ext cx="8598407" cy="619436"/>
            </a:xfrm>
            <a:custGeom>
              <a:avLst/>
              <a:gdLst/>
              <a:ahLst/>
              <a:cxnLst/>
              <a:rect l="l" t="t" r="r" b="b"/>
              <a:pathLst>
                <a:path w="8621395" h="756284">
                  <a:moveTo>
                    <a:pt x="0" y="125984"/>
                  </a:moveTo>
                  <a:lnTo>
                    <a:pt x="9899" y="76943"/>
                  </a:lnTo>
                  <a:lnTo>
                    <a:pt x="36898" y="36898"/>
                  </a:lnTo>
                  <a:lnTo>
                    <a:pt x="76943" y="9899"/>
                  </a:lnTo>
                  <a:lnTo>
                    <a:pt x="125983" y="0"/>
                  </a:lnTo>
                  <a:lnTo>
                    <a:pt x="8495284" y="0"/>
                  </a:lnTo>
                  <a:lnTo>
                    <a:pt x="8544329" y="9899"/>
                  </a:lnTo>
                  <a:lnTo>
                    <a:pt x="8584374" y="36898"/>
                  </a:lnTo>
                  <a:lnTo>
                    <a:pt x="8611369" y="76943"/>
                  </a:lnTo>
                  <a:lnTo>
                    <a:pt x="8621267" y="125984"/>
                  </a:lnTo>
                  <a:lnTo>
                    <a:pt x="8621267" y="629920"/>
                  </a:lnTo>
                  <a:lnTo>
                    <a:pt x="8611369" y="678960"/>
                  </a:lnTo>
                  <a:lnTo>
                    <a:pt x="8584374" y="719005"/>
                  </a:lnTo>
                  <a:lnTo>
                    <a:pt x="8544329" y="746004"/>
                  </a:lnTo>
                  <a:lnTo>
                    <a:pt x="8495284" y="755904"/>
                  </a:lnTo>
                  <a:lnTo>
                    <a:pt x="125983" y="755904"/>
                  </a:lnTo>
                  <a:lnTo>
                    <a:pt x="76943" y="746004"/>
                  </a:lnTo>
                  <a:lnTo>
                    <a:pt x="36898" y="719005"/>
                  </a:lnTo>
                  <a:lnTo>
                    <a:pt x="9899" y="678960"/>
                  </a:lnTo>
                  <a:lnTo>
                    <a:pt x="0" y="629920"/>
                  </a:lnTo>
                  <a:lnTo>
                    <a:pt x="0" y="125984"/>
                  </a:lnTo>
                  <a:close/>
                </a:path>
              </a:pathLst>
            </a:custGeom>
            <a:ln w="12191">
              <a:solidFill>
                <a:srgbClr val="E6B8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5319" y="4706552"/>
              <a:ext cx="8540497" cy="53879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3192" y="4706552"/>
              <a:ext cx="8540497" cy="538797"/>
            </a:xfrm>
            <a:custGeom>
              <a:avLst/>
              <a:gdLst/>
              <a:ahLst/>
              <a:cxnLst/>
              <a:rect l="l" t="t" r="r" b="b"/>
              <a:pathLst>
                <a:path w="8647430" h="1077595">
                  <a:moveTo>
                    <a:pt x="0" y="179578"/>
                  </a:moveTo>
                  <a:lnTo>
                    <a:pt x="6414" y="131835"/>
                  </a:lnTo>
                  <a:lnTo>
                    <a:pt x="24518" y="88937"/>
                  </a:lnTo>
                  <a:lnTo>
                    <a:pt x="52598" y="52593"/>
                  </a:lnTo>
                  <a:lnTo>
                    <a:pt x="88943" y="24515"/>
                  </a:lnTo>
                  <a:lnTo>
                    <a:pt x="131840" y="6414"/>
                  </a:lnTo>
                  <a:lnTo>
                    <a:pt x="179578" y="0"/>
                  </a:lnTo>
                  <a:lnTo>
                    <a:pt x="8467598" y="0"/>
                  </a:lnTo>
                  <a:lnTo>
                    <a:pt x="8515340" y="6414"/>
                  </a:lnTo>
                  <a:lnTo>
                    <a:pt x="8558238" y="24515"/>
                  </a:lnTo>
                  <a:lnTo>
                    <a:pt x="8594582" y="52593"/>
                  </a:lnTo>
                  <a:lnTo>
                    <a:pt x="8622660" y="88937"/>
                  </a:lnTo>
                  <a:lnTo>
                    <a:pt x="8640761" y="131835"/>
                  </a:lnTo>
                  <a:lnTo>
                    <a:pt x="8647176" y="179578"/>
                  </a:lnTo>
                  <a:lnTo>
                    <a:pt x="8647176" y="897890"/>
                  </a:lnTo>
                  <a:lnTo>
                    <a:pt x="8640761" y="945632"/>
                  </a:lnTo>
                  <a:lnTo>
                    <a:pt x="8622660" y="988533"/>
                  </a:lnTo>
                  <a:lnTo>
                    <a:pt x="8594582" y="1024880"/>
                  </a:lnTo>
                  <a:lnTo>
                    <a:pt x="8558238" y="1052961"/>
                  </a:lnTo>
                  <a:lnTo>
                    <a:pt x="8515340" y="1071065"/>
                  </a:lnTo>
                  <a:lnTo>
                    <a:pt x="8467598" y="1077480"/>
                  </a:lnTo>
                  <a:lnTo>
                    <a:pt x="179578" y="1077468"/>
                  </a:lnTo>
                  <a:lnTo>
                    <a:pt x="131840" y="1071053"/>
                  </a:lnTo>
                  <a:lnTo>
                    <a:pt x="88943" y="1052949"/>
                  </a:lnTo>
                  <a:lnTo>
                    <a:pt x="52598" y="1024869"/>
                  </a:lnTo>
                  <a:lnTo>
                    <a:pt x="24518" y="988524"/>
                  </a:lnTo>
                  <a:lnTo>
                    <a:pt x="6414" y="945627"/>
                  </a:lnTo>
                  <a:lnTo>
                    <a:pt x="0" y="897890"/>
                  </a:lnTo>
                  <a:lnTo>
                    <a:pt x="0" y="179578"/>
                  </a:lnTo>
                  <a:close/>
                </a:path>
              </a:pathLst>
            </a:custGeom>
            <a:ln w="1219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7512" y="3733800"/>
              <a:ext cx="8592312" cy="7620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67512" y="3724275"/>
              <a:ext cx="8592820" cy="771525"/>
            </a:xfrm>
            <a:custGeom>
              <a:avLst/>
              <a:gdLst/>
              <a:ahLst/>
              <a:cxnLst/>
              <a:rect l="l" t="t" r="r" b="b"/>
              <a:pathLst>
                <a:path w="8592820" h="1076325">
                  <a:moveTo>
                    <a:pt x="0" y="179323"/>
                  </a:moveTo>
                  <a:lnTo>
                    <a:pt x="6405" y="131644"/>
                  </a:lnTo>
                  <a:lnTo>
                    <a:pt x="24483" y="88805"/>
                  </a:lnTo>
                  <a:lnTo>
                    <a:pt x="52524" y="52514"/>
                  </a:lnTo>
                  <a:lnTo>
                    <a:pt x="88817" y="24478"/>
                  </a:lnTo>
                  <a:lnTo>
                    <a:pt x="131653" y="6404"/>
                  </a:lnTo>
                  <a:lnTo>
                    <a:pt x="179324" y="0"/>
                  </a:lnTo>
                  <a:lnTo>
                    <a:pt x="8412988" y="0"/>
                  </a:lnTo>
                  <a:lnTo>
                    <a:pt x="8460667" y="6404"/>
                  </a:lnTo>
                  <a:lnTo>
                    <a:pt x="8503506" y="24478"/>
                  </a:lnTo>
                  <a:lnTo>
                    <a:pt x="8539797" y="52514"/>
                  </a:lnTo>
                  <a:lnTo>
                    <a:pt x="8567833" y="88805"/>
                  </a:lnTo>
                  <a:lnTo>
                    <a:pt x="8585907" y="131644"/>
                  </a:lnTo>
                  <a:lnTo>
                    <a:pt x="8592312" y="179323"/>
                  </a:lnTo>
                  <a:lnTo>
                    <a:pt x="8592312" y="896619"/>
                  </a:lnTo>
                  <a:lnTo>
                    <a:pt x="8585907" y="944299"/>
                  </a:lnTo>
                  <a:lnTo>
                    <a:pt x="8567833" y="987138"/>
                  </a:lnTo>
                  <a:lnTo>
                    <a:pt x="8539797" y="1023429"/>
                  </a:lnTo>
                  <a:lnTo>
                    <a:pt x="8503506" y="1051465"/>
                  </a:lnTo>
                  <a:lnTo>
                    <a:pt x="8460667" y="1069539"/>
                  </a:lnTo>
                  <a:lnTo>
                    <a:pt x="8412988" y="1075943"/>
                  </a:lnTo>
                  <a:lnTo>
                    <a:pt x="179324" y="1075943"/>
                  </a:lnTo>
                  <a:lnTo>
                    <a:pt x="131653" y="1069539"/>
                  </a:lnTo>
                  <a:lnTo>
                    <a:pt x="88817" y="1051465"/>
                  </a:lnTo>
                  <a:lnTo>
                    <a:pt x="52524" y="1023429"/>
                  </a:lnTo>
                  <a:lnTo>
                    <a:pt x="24483" y="987138"/>
                  </a:lnTo>
                  <a:lnTo>
                    <a:pt x="6405" y="944299"/>
                  </a:lnTo>
                  <a:lnTo>
                    <a:pt x="0" y="896619"/>
                  </a:lnTo>
                  <a:lnTo>
                    <a:pt x="0" y="179323"/>
                  </a:lnTo>
                  <a:close/>
                </a:path>
              </a:pathLst>
            </a:custGeom>
            <a:ln w="12191">
              <a:solidFill>
                <a:srgbClr val="E6B8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031" y="2901697"/>
              <a:ext cx="8592312" cy="75590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37031" y="2901315"/>
              <a:ext cx="8592820" cy="756285"/>
            </a:xfrm>
            <a:custGeom>
              <a:avLst/>
              <a:gdLst/>
              <a:ahLst/>
              <a:cxnLst/>
              <a:rect l="l" t="t" r="r" b="b"/>
              <a:pathLst>
                <a:path w="8592820" h="756285">
                  <a:moveTo>
                    <a:pt x="0" y="125983"/>
                  </a:moveTo>
                  <a:lnTo>
                    <a:pt x="9899" y="76938"/>
                  </a:lnTo>
                  <a:lnTo>
                    <a:pt x="36898" y="36893"/>
                  </a:lnTo>
                  <a:lnTo>
                    <a:pt x="76943" y="9898"/>
                  </a:lnTo>
                  <a:lnTo>
                    <a:pt x="125984" y="0"/>
                  </a:lnTo>
                  <a:lnTo>
                    <a:pt x="8466328" y="0"/>
                  </a:lnTo>
                  <a:lnTo>
                    <a:pt x="8515373" y="9898"/>
                  </a:lnTo>
                  <a:lnTo>
                    <a:pt x="8555418" y="36893"/>
                  </a:lnTo>
                  <a:lnTo>
                    <a:pt x="8582413" y="76938"/>
                  </a:lnTo>
                  <a:lnTo>
                    <a:pt x="8592312" y="125983"/>
                  </a:lnTo>
                  <a:lnTo>
                    <a:pt x="8592312" y="629919"/>
                  </a:lnTo>
                  <a:lnTo>
                    <a:pt x="8582413" y="678965"/>
                  </a:lnTo>
                  <a:lnTo>
                    <a:pt x="8555418" y="719010"/>
                  </a:lnTo>
                  <a:lnTo>
                    <a:pt x="8515373" y="746005"/>
                  </a:lnTo>
                  <a:lnTo>
                    <a:pt x="8466328" y="755903"/>
                  </a:lnTo>
                  <a:lnTo>
                    <a:pt x="125984" y="755903"/>
                  </a:lnTo>
                  <a:lnTo>
                    <a:pt x="76943" y="746005"/>
                  </a:lnTo>
                  <a:lnTo>
                    <a:pt x="36898" y="719010"/>
                  </a:lnTo>
                  <a:lnTo>
                    <a:pt x="9899" y="678965"/>
                  </a:lnTo>
                  <a:lnTo>
                    <a:pt x="0" y="629919"/>
                  </a:lnTo>
                  <a:lnTo>
                    <a:pt x="0" y="125983"/>
                  </a:lnTo>
                  <a:close/>
                </a:path>
              </a:pathLst>
            </a:custGeom>
            <a:ln w="1219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7512" y="2433828"/>
              <a:ext cx="8598408" cy="40081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30936" y="2430296"/>
              <a:ext cx="8598535" cy="401320"/>
            </a:xfrm>
            <a:custGeom>
              <a:avLst/>
              <a:gdLst/>
              <a:ahLst/>
              <a:cxnLst/>
              <a:rect l="l" t="t" r="r" b="b"/>
              <a:pathLst>
                <a:path w="8598535" h="401319">
                  <a:moveTo>
                    <a:pt x="0" y="66801"/>
                  </a:moveTo>
                  <a:lnTo>
                    <a:pt x="5249" y="40772"/>
                  </a:lnTo>
                  <a:lnTo>
                    <a:pt x="19565" y="19542"/>
                  </a:lnTo>
                  <a:lnTo>
                    <a:pt x="40799" y="5240"/>
                  </a:lnTo>
                  <a:lnTo>
                    <a:pt x="66801" y="0"/>
                  </a:lnTo>
                  <a:lnTo>
                    <a:pt x="8531606" y="0"/>
                  </a:lnTo>
                  <a:lnTo>
                    <a:pt x="8557581" y="5240"/>
                  </a:lnTo>
                  <a:lnTo>
                    <a:pt x="8578818" y="19542"/>
                  </a:lnTo>
                  <a:lnTo>
                    <a:pt x="8593149" y="40772"/>
                  </a:lnTo>
                  <a:lnTo>
                    <a:pt x="8598408" y="66801"/>
                  </a:lnTo>
                  <a:lnTo>
                    <a:pt x="8598408" y="334010"/>
                  </a:lnTo>
                  <a:lnTo>
                    <a:pt x="8593149" y="360039"/>
                  </a:lnTo>
                  <a:lnTo>
                    <a:pt x="8578818" y="381269"/>
                  </a:lnTo>
                  <a:lnTo>
                    <a:pt x="8557581" y="395571"/>
                  </a:lnTo>
                  <a:lnTo>
                    <a:pt x="8531606" y="400812"/>
                  </a:lnTo>
                  <a:lnTo>
                    <a:pt x="66801" y="400812"/>
                  </a:lnTo>
                  <a:lnTo>
                    <a:pt x="40799" y="395571"/>
                  </a:lnTo>
                  <a:lnTo>
                    <a:pt x="19565" y="381269"/>
                  </a:lnTo>
                  <a:lnTo>
                    <a:pt x="5249" y="360039"/>
                  </a:lnTo>
                  <a:lnTo>
                    <a:pt x="0" y="334010"/>
                  </a:lnTo>
                  <a:lnTo>
                    <a:pt x="0" y="66801"/>
                  </a:lnTo>
                  <a:close/>
                </a:path>
              </a:pathLst>
            </a:custGeom>
            <a:ln w="12191">
              <a:solidFill>
                <a:srgbClr val="E6B8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1792" y="1990873"/>
              <a:ext cx="8607552" cy="40081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30936" y="1953513"/>
              <a:ext cx="8608060" cy="401320"/>
            </a:xfrm>
            <a:custGeom>
              <a:avLst/>
              <a:gdLst/>
              <a:ahLst/>
              <a:cxnLst/>
              <a:rect l="l" t="t" r="r" b="b"/>
              <a:pathLst>
                <a:path w="8608060" h="401319">
                  <a:moveTo>
                    <a:pt x="0" y="66801"/>
                  </a:moveTo>
                  <a:lnTo>
                    <a:pt x="5249" y="40826"/>
                  </a:lnTo>
                  <a:lnTo>
                    <a:pt x="19565" y="19589"/>
                  </a:lnTo>
                  <a:lnTo>
                    <a:pt x="40799" y="5258"/>
                  </a:lnTo>
                  <a:lnTo>
                    <a:pt x="66801" y="0"/>
                  </a:lnTo>
                  <a:lnTo>
                    <a:pt x="8540750" y="0"/>
                  </a:lnTo>
                  <a:lnTo>
                    <a:pt x="8566779" y="5258"/>
                  </a:lnTo>
                  <a:lnTo>
                    <a:pt x="8588009" y="19589"/>
                  </a:lnTo>
                  <a:lnTo>
                    <a:pt x="8602311" y="40826"/>
                  </a:lnTo>
                  <a:lnTo>
                    <a:pt x="8607552" y="66801"/>
                  </a:lnTo>
                  <a:lnTo>
                    <a:pt x="8607552" y="334010"/>
                  </a:lnTo>
                  <a:lnTo>
                    <a:pt x="8602293" y="360039"/>
                  </a:lnTo>
                  <a:lnTo>
                    <a:pt x="8587962" y="381269"/>
                  </a:lnTo>
                  <a:lnTo>
                    <a:pt x="8566725" y="395571"/>
                  </a:lnTo>
                  <a:lnTo>
                    <a:pt x="8540750" y="400812"/>
                  </a:lnTo>
                  <a:lnTo>
                    <a:pt x="66801" y="400812"/>
                  </a:lnTo>
                  <a:lnTo>
                    <a:pt x="40799" y="395553"/>
                  </a:lnTo>
                  <a:lnTo>
                    <a:pt x="19565" y="381222"/>
                  </a:lnTo>
                  <a:lnTo>
                    <a:pt x="5249" y="359985"/>
                  </a:lnTo>
                  <a:lnTo>
                    <a:pt x="0" y="334010"/>
                  </a:lnTo>
                  <a:lnTo>
                    <a:pt x="0" y="66801"/>
                  </a:lnTo>
                  <a:close/>
                </a:path>
              </a:pathLst>
            </a:custGeom>
            <a:ln w="12191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8600" y="2007107"/>
              <a:ext cx="393192" cy="2941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3840" y="2433828"/>
              <a:ext cx="393191" cy="2941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7744" y="2918459"/>
              <a:ext cx="393192" cy="29565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5552" y="3671315"/>
              <a:ext cx="391668" cy="29565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8600" y="4805171"/>
              <a:ext cx="393192" cy="2941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2504" y="5881115"/>
              <a:ext cx="393192" cy="29565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0624" y="144779"/>
              <a:ext cx="2426208" cy="100431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07670" y="1079754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>
                  <a:moveTo>
                    <a:pt x="0" y="0"/>
                  </a:moveTo>
                  <a:lnTo>
                    <a:pt x="873709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8600" y="1312163"/>
              <a:ext cx="391668" cy="2941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1792" y="1138427"/>
              <a:ext cx="8584691" cy="75590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21792" y="1138427"/>
              <a:ext cx="8585200" cy="756285"/>
            </a:xfrm>
            <a:custGeom>
              <a:avLst/>
              <a:gdLst/>
              <a:ahLst/>
              <a:cxnLst/>
              <a:rect l="l" t="t" r="r" b="b"/>
              <a:pathLst>
                <a:path w="8585200" h="756285">
                  <a:moveTo>
                    <a:pt x="0" y="125984"/>
                  </a:moveTo>
                  <a:lnTo>
                    <a:pt x="9899" y="76938"/>
                  </a:lnTo>
                  <a:lnTo>
                    <a:pt x="36898" y="36893"/>
                  </a:lnTo>
                  <a:lnTo>
                    <a:pt x="76943" y="9898"/>
                  </a:lnTo>
                  <a:lnTo>
                    <a:pt x="125984" y="0"/>
                  </a:lnTo>
                  <a:lnTo>
                    <a:pt x="8458708" y="0"/>
                  </a:lnTo>
                  <a:lnTo>
                    <a:pt x="8507753" y="9898"/>
                  </a:lnTo>
                  <a:lnTo>
                    <a:pt x="8547798" y="36893"/>
                  </a:lnTo>
                  <a:lnTo>
                    <a:pt x="8574793" y="76938"/>
                  </a:lnTo>
                  <a:lnTo>
                    <a:pt x="8584691" y="125984"/>
                  </a:lnTo>
                  <a:lnTo>
                    <a:pt x="8584691" y="629920"/>
                  </a:lnTo>
                  <a:lnTo>
                    <a:pt x="8574793" y="678965"/>
                  </a:lnTo>
                  <a:lnTo>
                    <a:pt x="8547798" y="719010"/>
                  </a:lnTo>
                  <a:lnTo>
                    <a:pt x="8507753" y="746005"/>
                  </a:lnTo>
                  <a:lnTo>
                    <a:pt x="8458708" y="755904"/>
                  </a:lnTo>
                  <a:lnTo>
                    <a:pt x="125984" y="755904"/>
                  </a:lnTo>
                  <a:lnTo>
                    <a:pt x="76943" y="746005"/>
                  </a:lnTo>
                  <a:lnTo>
                    <a:pt x="36898" y="719010"/>
                  </a:lnTo>
                  <a:lnTo>
                    <a:pt x="9899" y="678965"/>
                  </a:lnTo>
                  <a:lnTo>
                    <a:pt x="0" y="629920"/>
                  </a:lnTo>
                  <a:lnTo>
                    <a:pt x="0" y="125984"/>
                  </a:lnTo>
                  <a:close/>
                </a:path>
              </a:pathLst>
            </a:custGeom>
            <a:ln w="12191">
              <a:solidFill>
                <a:srgbClr val="E6B8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237992" y="132714"/>
            <a:ext cx="49295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Информирование</a:t>
            </a:r>
            <a:r>
              <a:rPr spc="-75" dirty="0"/>
              <a:t> </a:t>
            </a:r>
            <a:r>
              <a:rPr dirty="0"/>
              <a:t>о</a:t>
            </a:r>
            <a:r>
              <a:rPr spc="-30" dirty="0"/>
              <a:t> </a:t>
            </a:r>
            <a:r>
              <a:rPr dirty="0"/>
              <a:t>ЕГЭ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07542" y="1217168"/>
            <a:ext cx="9503258" cy="469205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2545" marR="341630">
              <a:lnSpc>
                <a:spcPct val="103499"/>
              </a:lnSpc>
              <a:spcBef>
                <a:spcPts val="20"/>
              </a:spcBef>
            </a:pP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Информационный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портал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ЕГЭ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  <a:hlinkClick r:id="rId11"/>
              </a:rPr>
              <a:t>http://ege.edu.ru/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(также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можно </a:t>
            </a:r>
            <a:r>
              <a:rPr sz="2000" b="1" i="1" spc="-5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ознакомиться</a:t>
            </a:r>
            <a:r>
              <a:rPr sz="2000" b="1" i="1" spc="-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с </a:t>
            </a:r>
            <a:r>
              <a:rPr sz="2000" b="1" i="1" spc="-15" dirty="0">
                <a:solidFill>
                  <a:srgbClr val="003399"/>
                </a:solidFill>
                <a:latin typeface="Arial"/>
                <a:cs typeface="Arial"/>
              </a:rPr>
              <a:t>результатами</a:t>
            </a:r>
            <a:r>
              <a:rPr sz="2000" b="1" i="1" spc="-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ЕГЭ)</a:t>
            </a:r>
            <a:endParaRPr sz="2000" dirty="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  <a:spcBef>
                <a:spcPts val="785"/>
              </a:spcBef>
            </a:pP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Официальный</a:t>
            </a:r>
            <a:r>
              <a:rPr sz="2000" b="1" i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сайт</a:t>
            </a:r>
            <a:r>
              <a:rPr sz="2000" b="1" i="1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Рособрнадзора</a:t>
            </a:r>
            <a:r>
              <a:rPr sz="2000" b="1" i="1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  <a:hlinkClick r:id="rId12"/>
              </a:rPr>
              <a:t>http://obrnadzor.gov.ru/</a:t>
            </a:r>
            <a:endParaRPr sz="2000" dirty="0">
              <a:latin typeface="Arial"/>
              <a:cs typeface="Arial"/>
            </a:endParaRPr>
          </a:p>
          <a:p>
            <a:pPr marL="33655">
              <a:lnSpc>
                <a:spcPct val="100000"/>
              </a:lnSpc>
              <a:spcBef>
                <a:spcPts val="955"/>
              </a:spcBef>
            </a:pPr>
            <a:endParaRPr lang="ru-RU" sz="200" b="1" i="1" dirty="0" smtClean="0">
              <a:solidFill>
                <a:srgbClr val="003399"/>
              </a:solidFill>
              <a:latin typeface="Arial"/>
              <a:cs typeface="Arial"/>
            </a:endParaRPr>
          </a:p>
          <a:p>
            <a:pPr marL="33655">
              <a:lnSpc>
                <a:spcPct val="100000"/>
              </a:lnSpc>
              <a:spcBef>
                <a:spcPts val="955"/>
              </a:spcBef>
            </a:pPr>
            <a:r>
              <a:rPr sz="2000" b="1" i="1" dirty="0" err="1" smtClean="0">
                <a:solidFill>
                  <a:srgbClr val="003399"/>
                </a:solidFill>
                <a:latin typeface="Arial"/>
                <a:cs typeface="Arial"/>
              </a:rPr>
              <a:t>Официальный</a:t>
            </a:r>
            <a:r>
              <a:rPr sz="2000" b="1" i="1" spc="-10" dirty="0" smtClean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сайт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Минобрнауки</a:t>
            </a:r>
            <a:r>
              <a:rPr sz="2000" b="1" i="1" spc="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России</a:t>
            </a:r>
            <a:r>
              <a:rPr sz="2000" b="1" i="1" spc="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http://минобрнауки.рф/</a:t>
            </a:r>
            <a:endParaRPr sz="2000" dirty="0">
              <a:latin typeface="Arial"/>
              <a:cs typeface="Arial"/>
            </a:endParaRPr>
          </a:p>
          <a:p>
            <a:pPr marL="58419" marR="217170">
              <a:lnSpc>
                <a:spcPct val="103499"/>
              </a:lnSpc>
              <a:spcBef>
                <a:spcPts val="1170"/>
              </a:spcBef>
            </a:pPr>
            <a:r>
              <a:rPr sz="2000" b="1" i="1" dirty="0" err="1" smtClean="0">
                <a:solidFill>
                  <a:srgbClr val="003399"/>
                </a:solidFill>
                <a:latin typeface="Arial"/>
                <a:cs typeface="Arial"/>
              </a:rPr>
              <a:t>Открытый</a:t>
            </a:r>
            <a:r>
              <a:rPr sz="2000" b="1" i="1" dirty="0" smtClean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банк заданий ЕГЭ 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  <a:hlinkClick r:id="rId13"/>
              </a:rPr>
              <a:t>http://www.fipi.ru/content/otkrytyy- </a:t>
            </a:r>
            <a:r>
              <a:rPr sz="2000" b="1" i="1" spc="-5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bank-zadaniy-ege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Arial"/>
              <a:cs typeface="Arial"/>
            </a:endParaRPr>
          </a:p>
          <a:p>
            <a:pPr marL="103505">
              <a:lnSpc>
                <a:spcPct val="100000"/>
              </a:lnSpc>
            </a:pPr>
            <a:endParaRPr lang="ru-RU" sz="600" b="1" i="1" spc="10" dirty="0" smtClean="0">
              <a:solidFill>
                <a:srgbClr val="003399"/>
              </a:solidFill>
              <a:latin typeface="Arial"/>
              <a:cs typeface="Arial"/>
            </a:endParaRPr>
          </a:p>
          <a:p>
            <a:pPr marL="103505">
              <a:lnSpc>
                <a:spcPct val="100000"/>
              </a:lnSpc>
            </a:pPr>
            <a:r>
              <a:rPr sz="2000" b="1" i="1" spc="10" dirty="0" err="1" smtClean="0">
                <a:solidFill>
                  <a:srgbClr val="003399"/>
                </a:solidFill>
                <a:latin typeface="Arial"/>
                <a:cs typeface="Arial"/>
              </a:rPr>
              <a:t>Сайт</a:t>
            </a:r>
            <a:r>
              <a:rPr sz="2000" b="1" i="1" spc="-25" dirty="0" smtClean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5" dirty="0" err="1">
                <a:solidFill>
                  <a:srgbClr val="003399"/>
                </a:solidFill>
                <a:latin typeface="Arial"/>
                <a:cs typeface="Arial"/>
              </a:rPr>
              <a:t>Министерства</a:t>
            </a:r>
            <a:r>
              <a:rPr sz="2000" b="1" i="1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5" dirty="0" err="1" smtClean="0">
                <a:solidFill>
                  <a:srgbClr val="003399"/>
                </a:solidFill>
                <a:latin typeface="Arial"/>
                <a:cs typeface="Arial"/>
              </a:rPr>
              <a:t>образования</a:t>
            </a:r>
            <a:r>
              <a:rPr lang="ru-RU" sz="2000" b="1" i="1" spc="-5" dirty="0" smtClean="0">
                <a:solidFill>
                  <a:srgbClr val="003399"/>
                </a:solidFill>
                <a:latin typeface="Arial"/>
                <a:cs typeface="Arial"/>
              </a:rPr>
              <a:t> Иркутской области </a:t>
            </a:r>
            <a:r>
              <a:rPr lang="en-US" sz="2000" b="1" i="1" spc="-5" dirty="0">
                <a:solidFill>
                  <a:srgbClr val="003399"/>
                </a:solidFill>
                <a:latin typeface="Arial"/>
                <a:cs typeface="Arial"/>
                <a:hlinkClick r:id="rId14"/>
              </a:rPr>
              <a:t>https://irkobl.ru/sites/minobr/ege/11</a:t>
            </a:r>
            <a:r>
              <a:rPr lang="en-US" sz="2000" b="1" i="1" spc="-5" dirty="0" smtClean="0">
                <a:solidFill>
                  <a:srgbClr val="003399"/>
                </a:solidFill>
                <a:latin typeface="Arial"/>
                <a:cs typeface="Arial"/>
                <a:hlinkClick r:id="rId14"/>
              </a:rPr>
              <a:t>/</a:t>
            </a:r>
            <a:r>
              <a:rPr lang="ru-RU" sz="2000" b="1" i="1" spc="-5" dirty="0" smtClean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endParaRPr lang="ru-RU" sz="2000" b="1" i="1" spc="-5" dirty="0">
              <a:solidFill>
                <a:srgbClr val="003399"/>
              </a:solidFill>
              <a:latin typeface="Arial"/>
              <a:cs typeface="Arial"/>
            </a:endParaRPr>
          </a:p>
          <a:p>
            <a:pPr marL="103505">
              <a:lnSpc>
                <a:spcPct val="100000"/>
              </a:lnSpc>
            </a:pPr>
            <a:endParaRPr sz="2800" dirty="0">
              <a:latin typeface="Arial"/>
              <a:cs typeface="Arial"/>
            </a:endParaRPr>
          </a:p>
          <a:p>
            <a:pPr marL="161290" marR="768985">
              <a:lnSpc>
                <a:spcPct val="100000"/>
              </a:lnSpc>
              <a:spcBef>
                <a:spcPts val="5"/>
              </a:spcBef>
            </a:pPr>
            <a:r>
              <a:rPr sz="2000" b="1" i="1" spc="10" dirty="0">
                <a:solidFill>
                  <a:srgbClr val="000099"/>
                </a:solidFill>
                <a:latin typeface="Arial"/>
                <a:cs typeface="Arial"/>
              </a:rPr>
              <a:t>Сайт</a:t>
            </a:r>
            <a:r>
              <a:rPr sz="2000" b="1" i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dirty="0" err="1">
                <a:solidFill>
                  <a:srgbClr val="000099"/>
                </a:solidFill>
                <a:latin typeface="Arial"/>
                <a:cs typeface="Arial"/>
              </a:rPr>
              <a:t>администрации</a:t>
            </a:r>
            <a:r>
              <a:rPr sz="2000" b="1" i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2000" b="1" i="1" spc="-50" dirty="0">
                <a:solidFill>
                  <a:srgbClr val="000099"/>
                </a:solidFill>
                <a:latin typeface="Arial"/>
                <a:cs typeface="Arial"/>
                <a:hlinkClick r:id="rId15"/>
              </a:rPr>
              <a:t>https://obrbratsk.ru/do/ooo/gia</a:t>
            </a:r>
            <a:r>
              <a:rPr lang="en-US" sz="2000" b="1" i="1" spc="-50" dirty="0" smtClean="0">
                <a:solidFill>
                  <a:srgbClr val="000099"/>
                </a:solidFill>
                <a:latin typeface="Arial"/>
                <a:cs typeface="Arial"/>
                <a:hlinkClick r:id="rId15"/>
              </a:rPr>
              <a:t>/</a:t>
            </a:r>
            <a:r>
              <a:rPr lang="ru-RU" sz="2000" b="1" i="1" spc="-50" dirty="0" smtClean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endParaRPr lang="ru-RU" sz="2000" b="1" i="1" spc="-5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marL="161290" marR="768985">
              <a:lnSpc>
                <a:spcPct val="100000"/>
              </a:lnSpc>
              <a:spcBef>
                <a:spcPts val="5"/>
              </a:spcBef>
            </a:pPr>
            <a:endParaRPr lang="ru-RU" sz="2800" b="1" i="1" spc="-50" dirty="0">
              <a:solidFill>
                <a:srgbClr val="000099"/>
              </a:solidFill>
              <a:latin typeface="Arial"/>
              <a:cs typeface="Arial"/>
            </a:endParaRPr>
          </a:p>
          <a:p>
            <a:pPr marL="161290" marR="768985">
              <a:lnSpc>
                <a:spcPct val="100000"/>
              </a:lnSpc>
              <a:spcBef>
                <a:spcPts val="5"/>
              </a:spcBef>
            </a:pPr>
            <a:r>
              <a:rPr sz="2000" b="1" i="1" spc="10" dirty="0" err="1" smtClean="0">
                <a:solidFill>
                  <a:srgbClr val="003399"/>
                </a:solidFill>
                <a:latin typeface="Arial"/>
                <a:cs typeface="Arial"/>
              </a:rPr>
              <a:t>Сайт</a:t>
            </a:r>
            <a:r>
              <a:rPr sz="2000" b="1" i="1" spc="-10" dirty="0" smtClean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lang="ru-RU" sz="2000" b="1" i="1" spc="-5" dirty="0" smtClean="0">
                <a:solidFill>
                  <a:srgbClr val="003399"/>
                </a:solidFill>
                <a:latin typeface="Arial"/>
                <a:cs typeface="Arial"/>
              </a:rPr>
              <a:t>МБОУ «СОШ №1» </a:t>
            </a:r>
            <a:r>
              <a:rPr lang="en-US" sz="2000" b="1" i="1" dirty="0" smtClean="0">
                <a:solidFill>
                  <a:srgbClr val="003399"/>
                </a:solidFill>
                <a:latin typeface="Arial"/>
                <a:cs typeface="Arial"/>
                <a:hlinkClick r:id="rId16"/>
              </a:rPr>
              <a:t>https</a:t>
            </a:r>
            <a:r>
              <a:rPr lang="en-US" sz="2000" b="1" i="1" dirty="0">
                <a:solidFill>
                  <a:srgbClr val="003399"/>
                </a:solidFill>
                <a:latin typeface="Arial"/>
                <a:cs typeface="Arial"/>
                <a:hlinkClick r:id="rId16"/>
              </a:rPr>
              <a:t>://</a:t>
            </a:r>
            <a:r>
              <a:rPr lang="en-US" sz="2000" b="1" i="1" dirty="0" smtClean="0">
                <a:solidFill>
                  <a:srgbClr val="003399"/>
                </a:solidFill>
                <a:latin typeface="Arial"/>
                <a:cs typeface="Arial"/>
                <a:hlinkClick r:id="rId16"/>
              </a:rPr>
              <a:t>sh1-bratsk-r138.gosweb.</a:t>
            </a:r>
            <a:r>
              <a:rPr lang="ru-RU" sz="2000" b="1" i="1" dirty="0" smtClean="0">
                <a:solidFill>
                  <a:srgbClr val="003399"/>
                </a:solidFill>
                <a:latin typeface="Arial"/>
                <a:cs typeface="Arial"/>
                <a:hlinkClick r:id="rId16"/>
              </a:rPr>
              <a:t> </a:t>
            </a:r>
            <a:r>
              <a:rPr lang="en-US" sz="2000" b="1" i="1" dirty="0" smtClean="0">
                <a:solidFill>
                  <a:srgbClr val="003399"/>
                </a:solidFill>
                <a:latin typeface="Arial"/>
                <a:cs typeface="Arial"/>
                <a:hlinkClick r:id="rId16"/>
              </a:rPr>
              <a:t>gosuslugi.ru</a:t>
            </a:r>
            <a:r>
              <a:rPr lang="ru-RU" sz="2000" b="1" i="1" dirty="0" smtClean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0527792" y="179831"/>
            <a:ext cx="835660" cy="993775"/>
            <a:chOff x="10527792" y="179831"/>
            <a:chExt cx="835660" cy="993775"/>
          </a:xfrm>
        </p:grpSpPr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536936" y="188975"/>
              <a:ext cx="816864" cy="97536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532364" y="184403"/>
              <a:ext cx="826135" cy="984885"/>
            </a:xfrm>
            <a:custGeom>
              <a:avLst/>
              <a:gdLst/>
              <a:ahLst/>
              <a:cxnLst/>
              <a:rect l="l" t="t" r="r" b="b"/>
              <a:pathLst>
                <a:path w="826134" h="984885">
                  <a:moveTo>
                    <a:pt x="0" y="984504"/>
                  </a:moveTo>
                  <a:lnTo>
                    <a:pt x="826007" y="984504"/>
                  </a:lnTo>
                  <a:lnTo>
                    <a:pt x="826007" y="0"/>
                  </a:lnTo>
                  <a:lnTo>
                    <a:pt x="0" y="0"/>
                  </a:lnTo>
                  <a:lnTo>
                    <a:pt x="0" y="984504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68630" y="345947"/>
            <a:ext cx="8735695" cy="1004569"/>
            <a:chOff x="468630" y="345947"/>
            <a:chExt cx="8735695" cy="100456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584" y="345947"/>
              <a:ext cx="2426208" cy="10043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68630" y="1280922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72853" y="685800"/>
            <a:ext cx="55975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 smtClean="0"/>
              <a:t>«</a:t>
            </a:r>
            <a:r>
              <a:rPr lang="ru-RU" spc="-20" dirty="0" smtClean="0"/>
              <a:t>Телефон доверия ЕГЭ</a:t>
            </a:r>
            <a:r>
              <a:rPr spc="-20" dirty="0" smtClean="0"/>
              <a:t>»</a:t>
            </a:r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1066800" y="533400"/>
            <a:ext cx="7922259" cy="39837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7850" algn="ctr">
              <a:lnSpc>
                <a:spcPct val="100000"/>
              </a:lnSpc>
              <a:spcBef>
                <a:spcPts val="105"/>
              </a:spcBef>
            </a:pP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 dirty="0">
              <a:latin typeface="Arial"/>
              <a:cs typeface="Arial"/>
            </a:endParaRPr>
          </a:p>
          <a:p>
            <a:pPr marL="12700" marR="5080" indent="405130">
              <a:lnSpc>
                <a:spcPct val="100000"/>
              </a:lnSpc>
            </a:pP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Каждый</a:t>
            </a:r>
            <a:r>
              <a:rPr sz="2800" b="1" i="1" spc="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003399"/>
                </a:solidFill>
                <a:latin typeface="Arial"/>
                <a:cs typeface="Arial"/>
              </a:rPr>
              <a:t>обучающийся</a:t>
            </a:r>
            <a:r>
              <a:rPr sz="2800" b="1" i="1" spc="5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или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родитель,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столкнувшийся</a:t>
            </a:r>
            <a:r>
              <a:rPr sz="2800" b="1" i="1" spc="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с </a:t>
            </a:r>
            <a:r>
              <a:rPr sz="2800" b="1" i="1" spc="-15" dirty="0">
                <a:solidFill>
                  <a:srgbClr val="003399"/>
                </a:solidFill>
                <a:latin typeface="Arial"/>
                <a:cs typeface="Arial"/>
              </a:rPr>
              <a:t>проблемами</a:t>
            </a:r>
            <a:r>
              <a:rPr sz="2800" b="1" i="1" spc="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по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003399"/>
                </a:solidFill>
                <a:latin typeface="Arial"/>
                <a:cs typeface="Arial"/>
              </a:rPr>
              <a:t>вопросам</a:t>
            </a:r>
            <a:endParaRPr sz="2800" dirty="0">
              <a:latin typeface="Arial"/>
              <a:cs typeface="Arial"/>
            </a:endParaRPr>
          </a:p>
          <a:p>
            <a:pPr marL="520065">
              <a:lnSpc>
                <a:spcPct val="100000"/>
              </a:lnSpc>
            </a:pP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ЕГЭ,</a:t>
            </a:r>
            <a:r>
              <a:rPr sz="2800" b="1" i="1" spc="-15" dirty="0">
                <a:solidFill>
                  <a:srgbClr val="003399"/>
                </a:solidFill>
                <a:latin typeface="Arial"/>
                <a:cs typeface="Arial"/>
              </a:rPr>
              <a:t> может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003399"/>
                </a:solidFill>
                <a:latin typeface="Arial"/>
                <a:cs typeface="Arial"/>
              </a:rPr>
              <a:t>позвонить</a:t>
            </a:r>
            <a:r>
              <a:rPr sz="2800" b="1" i="1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по</a:t>
            </a:r>
            <a:r>
              <a:rPr sz="2800" b="1" i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телефону:</a:t>
            </a:r>
            <a:endParaRPr sz="2800" dirty="0">
              <a:latin typeface="Arial"/>
              <a:cs typeface="Arial"/>
            </a:endParaRPr>
          </a:p>
          <a:p>
            <a:pPr marR="727075" algn="ctr">
              <a:lnSpc>
                <a:spcPct val="100000"/>
              </a:lnSpc>
              <a:spcBef>
                <a:spcPts val="2070"/>
              </a:spcBef>
            </a:pPr>
            <a:r>
              <a:rPr lang="ru-RU" sz="6000" b="1" dirty="0"/>
              <a:t>+7 (495) </a:t>
            </a:r>
            <a:r>
              <a:rPr lang="ru-RU" sz="6000" b="1" dirty="0" smtClean="0"/>
              <a:t>104-68-38 </a:t>
            </a:r>
            <a:endParaRPr sz="60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40964" y="4828032"/>
            <a:ext cx="2935605" cy="1656714"/>
            <a:chOff x="3140964" y="4828032"/>
            <a:chExt cx="2935605" cy="1656714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50108" y="4837176"/>
              <a:ext cx="2916936" cy="16383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145536" y="4832604"/>
              <a:ext cx="2926080" cy="1647825"/>
            </a:xfrm>
            <a:custGeom>
              <a:avLst/>
              <a:gdLst/>
              <a:ahLst/>
              <a:cxnLst/>
              <a:rect l="l" t="t" r="r" b="b"/>
              <a:pathLst>
                <a:path w="2926079" h="1647825">
                  <a:moveTo>
                    <a:pt x="0" y="1647444"/>
                  </a:moveTo>
                  <a:lnTo>
                    <a:pt x="2926080" y="1647444"/>
                  </a:lnTo>
                  <a:lnTo>
                    <a:pt x="2926080" y="0"/>
                  </a:lnTo>
                  <a:lnTo>
                    <a:pt x="0" y="0"/>
                  </a:lnTo>
                  <a:lnTo>
                    <a:pt x="0" y="1647444"/>
                  </a:lnTo>
                  <a:close/>
                </a:path>
              </a:pathLst>
            </a:custGeom>
            <a:ln w="9144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Дата 1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F360E78-DFC0-465F-BD69-FBB9AE21DB0D}" type="datetime1">
              <a:rPr lang="ru-RU" smtClean="0"/>
              <a:t>19.01.2024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32054" y="199644"/>
            <a:ext cx="8735695" cy="1004569"/>
            <a:chOff x="432054" y="199644"/>
            <a:chExt cx="8735695" cy="100456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5008" y="199644"/>
              <a:ext cx="2424684" cy="10043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2054" y="1136141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29839" y="340614"/>
            <a:ext cx="5014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rebuchet MS"/>
                <a:cs typeface="Trebuchet MS"/>
              </a:rPr>
              <a:t>Сроки</a:t>
            </a:r>
            <a:r>
              <a:rPr sz="3600" spc="-40" dirty="0">
                <a:latin typeface="Trebuchet MS"/>
                <a:cs typeface="Trebuchet MS"/>
              </a:rPr>
              <a:t> </a:t>
            </a:r>
            <a:r>
              <a:rPr sz="3600" spc="-5" dirty="0">
                <a:latin typeface="Trebuchet MS"/>
                <a:cs typeface="Trebuchet MS"/>
              </a:rPr>
              <a:t>проведения</a:t>
            </a:r>
            <a:r>
              <a:rPr sz="3600" spc="-5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ЕГЭ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24200" y="1447800"/>
            <a:ext cx="596773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11113" algn="ctr">
              <a:lnSpc>
                <a:spcPct val="100000"/>
              </a:lnSpc>
              <a:spcBef>
                <a:spcPts val="105"/>
              </a:spcBef>
            </a:pPr>
            <a:r>
              <a:rPr sz="3200" b="1" i="1" spc="-15" dirty="0">
                <a:solidFill>
                  <a:srgbClr val="001F5F"/>
                </a:solidFill>
                <a:latin typeface="Arial"/>
                <a:cs typeface="Arial"/>
              </a:rPr>
              <a:t>Министерство</a:t>
            </a:r>
            <a:r>
              <a:rPr sz="3200" b="1" i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spc="-10" dirty="0">
                <a:solidFill>
                  <a:srgbClr val="001F5F"/>
                </a:solidFill>
                <a:latin typeface="Arial"/>
                <a:cs typeface="Arial"/>
              </a:rPr>
              <a:t>образования </a:t>
            </a:r>
            <a:r>
              <a:rPr sz="3200" b="1" i="1" spc="-8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32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spc="-15" dirty="0" err="1">
                <a:solidFill>
                  <a:srgbClr val="001F5F"/>
                </a:solidFill>
                <a:latin typeface="Arial"/>
                <a:cs typeface="Arial"/>
              </a:rPr>
              <a:t>науки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spc="-10" dirty="0" err="1" smtClean="0">
                <a:solidFill>
                  <a:srgbClr val="001F5F"/>
                </a:solidFill>
                <a:latin typeface="Arial"/>
                <a:cs typeface="Arial"/>
              </a:rPr>
              <a:t>Российской</a:t>
            </a:r>
            <a:r>
              <a:rPr lang="ru-RU" sz="3200" b="1" i="1" spc="-1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dirty="0" err="1" smtClean="0">
                <a:solidFill>
                  <a:srgbClr val="001F5F"/>
                </a:solidFill>
                <a:latin typeface="Arial"/>
                <a:cs typeface="Arial"/>
              </a:rPr>
              <a:t>Федерации</a:t>
            </a:r>
            <a:r>
              <a:rPr sz="3200" b="1" i="1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определяет </a:t>
            </a:r>
            <a:r>
              <a:rPr sz="320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сроки</a:t>
            </a:r>
            <a:r>
              <a:rPr sz="3200" b="1" i="1" u="sng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u="sng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3200" b="1" i="1" u="sng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единое</a:t>
            </a:r>
            <a:r>
              <a:rPr sz="3200" b="1" i="1" u="sng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3200" b="1" i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расписание </a:t>
            </a:r>
            <a:r>
              <a:rPr sz="3200" b="1" i="1" u="sng" spc="-8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spc="-10" dirty="0">
                <a:solidFill>
                  <a:srgbClr val="001F5F"/>
                </a:solidFill>
                <a:latin typeface="Arial"/>
                <a:cs typeface="Arial"/>
              </a:rPr>
              <a:t>проведения</a:t>
            </a:r>
            <a:r>
              <a:rPr sz="32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ЕГЭ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65099" y="1569720"/>
            <a:ext cx="1629410" cy="2333625"/>
            <a:chOff x="1475232" y="2036064"/>
            <a:chExt cx="1629410" cy="2333625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4376" y="2045208"/>
              <a:ext cx="1610868" cy="231495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79804" y="2040636"/>
              <a:ext cx="1620520" cy="2324100"/>
            </a:xfrm>
            <a:custGeom>
              <a:avLst/>
              <a:gdLst/>
              <a:ahLst/>
              <a:cxnLst/>
              <a:rect l="l" t="t" r="r" b="b"/>
              <a:pathLst>
                <a:path w="1620520" h="2324100">
                  <a:moveTo>
                    <a:pt x="0" y="2324100"/>
                  </a:moveTo>
                  <a:lnTo>
                    <a:pt x="1620011" y="2324100"/>
                  </a:lnTo>
                  <a:lnTo>
                    <a:pt x="1620011" y="0"/>
                  </a:lnTo>
                  <a:lnTo>
                    <a:pt x="0" y="0"/>
                  </a:lnTo>
                  <a:lnTo>
                    <a:pt x="0" y="2324100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74243" y="4276166"/>
            <a:ext cx="2625916" cy="1819834"/>
            <a:chOff x="1475232" y="4799076"/>
            <a:chExt cx="2030095" cy="1527175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4376" y="4808220"/>
              <a:ext cx="2011679" cy="150876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479804" y="4803648"/>
              <a:ext cx="2021205" cy="1518285"/>
            </a:xfrm>
            <a:custGeom>
              <a:avLst/>
              <a:gdLst/>
              <a:ahLst/>
              <a:cxnLst/>
              <a:rect l="l" t="t" r="r" b="b"/>
              <a:pathLst>
                <a:path w="2021204" h="1518285">
                  <a:moveTo>
                    <a:pt x="0" y="1517903"/>
                  </a:moveTo>
                  <a:lnTo>
                    <a:pt x="2020824" y="1517903"/>
                  </a:lnTo>
                  <a:lnTo>
                    <a:pt x="2020824" y="0"/>
                  </a:lnTo>
                  <a:lnTo>
                    <a:pt x="0" y="0"/>
                  </a:lnTo>
                  <a:lnTo>
                    <a:pt x="0" y="1517903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7430659" y="5289041"/>
            <a:ext cx="1862455" cy="1393190"/>
            <a:chOff x="7022592" y="5222747"/>
            <a:chExt cx="1862455" cy="1393190"/>
          </a:xfrm>
        </p:grpSpPr>
        <p:sp>
          <p:nvSpPr>
            <p:cNvPr id="26" name="object 26"/>
            <p:cNvSpPr/>
            <p:nvPr/>
          </p:nvSpPr>
          <p:spPr>
            <a:xfrm>
              <a:off x="7032498" y="5691377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7" y="376377"/>
                  </a:lnTo>
                  <a:lnTo>
                    <a:pt x="0" y="457200"/>
                  </a:lnTo>
                  <a:lnTo>
                    <a:pt x="376427" y="538022"/>
                  </a:lnTo>
                  <a:lnTo>
                    <a:pt x="457200" y="914400"/>
                  </a:lnTo>
                  <a:lnTo>
                    <a:pt x="537972" y="538022"/>
                  </a:lnTo>
                  <a:lnTo>
                    <a:pt x="914400" y="457200"/>
                  </a:lnTo>
                  <a:lnTo>
                    <a:pt x="537972" y="37637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32498" y="5691377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7" y="376377"/>
                  </a:lnTo>
                  <a:lnTo>
                    <a:pt x="457200" y="0"/>
                  </a:lnTo>
                  <a:lnTo>
                    <a:pt x="537972" y="376377"/>
                  </a:lnTo>
                  <a:lnTo>
                    <a:pt x="914400" y="457200"/>
                  </a:lnTo>
                  <a:lnTo>
                    <a:pt x="537972" y="538022"/>
                  </a:lnTo>
                  <a:lnTo>
                    <a:pt x="457200" y="914400"/>
                  </a:lnTo>
                  <a:lnTo>
                    <a:pt x="376427" y="53802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960614" y="523265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7" y="376377"/>
                  </a:lnTo>
                  <a:lnTo>
                    <a:pt x="0" y="457200"/>
                  </a:lnTo>
                  <a:lnTo>
                    <a:pt x="376427" y="538022"/>
                  </a:lnTo>
                  <a:lnTo>
                    <a:pt x="457200" y="914400"/>
                  </a:lnTo>
                  <a:lnTo>
                    <a:pt x="537971" y="538022"/>
                  </a:lnTo>
                  <a:lnTo>
                    <a:pt x="914400" y="457200"/>
                  </a:lnTo>
                  <a:lnTo>
                    <a:pt x="537971" y="37637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960614" y="523265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7" y="376377"/>
                  </a:lnTo>
                  <a:lnTo>
                    <a:pt x="457200" y="0"/>
                  </a:lnTo>
                  <a:lnTo>
                    <a:pt x="537971" y="376377"/>
                  </a:lnTo>
                  <a:lnTo>
                    <a:pt x="914400" y="457200"/>
                  </a:lnTo>
                  <a:lnTo>
                    <a:pt x="537971" y="538022"/>
                  </a:lnTo>
                  <a:lnTo>
                    <a:pt x="457200" y="914400"/>
                  </a:lnTo>
                  <a:lnTo>
                    <a:pt x="376427" y="53802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941445" y="4276166"/>
            <a:ext cx="335407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6675" indent="-1336675">
              <a:lnSpc>
                <a:spcPct val="150000"/>
              </a:lnSpc>
              <a:spcBef>
                <a:spcPts val="100"/>
              </a:spcBef>
            </a:pPr>
            <a:r>
              <a:rPr sz="1800" b="1" u="sng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"/>
                <a:cs typeface="Arial"/>
              </a:rPr>
              <a:t>3</a:t>
            </a:r>
            <a:r>
              <a:rPr sz="1800" b="1" u="sng" spc="-30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"/>
                <a:cs typeface="Arial"/>
              </a:rPr>
              <a:t>периода</a:t>
            </a:r>
            <a:r>
              <a:rPr sz="1800" b="1" u="sng" spc="-3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"/>
                <a:cs typeface="Arial"/>
              </a:rPr>
              <a:t>ГИА</a:t>
            </a:r>
            <a:r>
              <a:rPr sz="1800" b="1" u="sng" spc="-15" dirty="0">
                <a:solidFill>
                  <a:srgbClr val="003366"/>
                </a:solidFill>
                <a:latin typeface="Arial"/>
                <a:cs typeface="Arial"/>
              </a:rPr>
              <a:t>:</a:t>
            </a:r>
            <a:endParaRPr sz="1800" u="sng" dirty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</a:pPr>
            <a:r>
              <a:rPr sz="18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-</a:t>
            </a:r>
            <a:r>
              <a:rPr sz="1800" b="1" spc="-10" dirty="0" err="1">
                <a:solidFill>
                  <a:srgbClr val="003366"/>
                </a:solidFill>
                <a:latin typeface="Arial"/>
                <a:cs typeface="Arial"/>
              </a:rPr>
              <a:t>досрочный</a:t>
            </a:r>
            <a:r>
              <a:rPr sz="1800" b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b="1" spc="-5" dirty="0" smtClean="0">
                <a:solidFill>
                  <a:srgbClr val="003366"/>
                </a:solidFill>
                <a:latin typeface="Arial"/>
                <a:cs typeface="Arial"/>
              </a:rPr>
              <a:t>(</a:t>
            </a:r>
            <a:r>
              <a:rPr lang="ru-RU" sz="1800" b="1" spc="-5" dirty="0" smtClean="0">
                <a:solidFill>
                  <a:srgbClr val="003366"/>
                </a:solidFill>
                <a:latin typeface="Arial"/>
                <a:cs typeface="Arial"/>
              </a:rPr>
              <a:t>март - </a:t>
            </a:r>
            <a:r>
              <a:rPr sz="1800" b="1" spc="-5" dirty="0" err="1" smtClean="0">
                <a:solidFill>
                  <a:srgbClr val="003366"/>
                </a:solidFill>
                <a:latin typeface="Arial"/>
                <a:cs typeface="Arial"/>
              </a:rPr>
              <a:t>апрель</a:t>
            </a:r>
            <a:r>
              <a:rPr sz="1800" b="1" spc="-5" dirty="0">
                <a:solidFill>
                  <a:srgbClr val="003366"/>
                </a:solidFill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</a:pPr>
            <a:r>
              <a:rPr sz="18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-</a:t>
            </a:r>
            <a:r>
              <a:rPr sz="1800" b="1" spc="-5" dirty="0">
                <a:solidFill>
                  <a:srgbClr val="003366"/>
                </a:solidFill>
                <a:latin typeface="Arial"/>
                <a:cs typeface="Arial"/>
              </a:rPr>
              <a:t>основной</a:t>
            </a:r>
            <a:r>
              <a:rPr sz="18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66"/>
                </a:solidFill>
                <a:latin typeface="Arial"/>
                <a:cs typeface="Arial"/>
              </a:rPr>
              <a:t>(май </a:t>
            </a:r>
            <a:r>
              <a:rPr sz="1800" b="1" dirty="0">
                <a:solidFill>
                  <a:srgbClr val="003366"/>
                </a:solidFill>
                <a:latin typeface="Arial"/>
                <a:cs typeface="Arial"/>
              </a:rPr>
              <a:t>-</a:t>
            </a:r>
            <a:r>
              <a:rPr sz="18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66"/>
                </a:solidFill>
                <a:latin typeface="Arial"/>
                <a:cs typeface="Arial"/>
              </a:rPr>
              <a:t>июнь)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</a:pPr>
            <a:r>
              <a:rPr sz="18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-</a:t>
            </a:r>
            <a:r>
              <a:rPr sz="1800" b="1" spc="-10" dirty="0">
                <a:solidFill>
                  <a:srgbClr val="003366"/>
                </a:solidFill>
                <a:latin typeface="Arial"/>
                <a:cs typeface="Arial"/>
              </a:rPr>
              <a:t>дополнительный</a:t>
            </a:r>
            <a:r>
              <a:rPr sz="1800" b="1" spc="-5" dirty="0">
                <a:solidFill>
                  <a:srgbClr val="003366"/>
                </a:solidFill>
                <a:latin typeface="Arial"/>
                <a:cs typeface="Arial"/>
              </a:rPr>
              <a:t> (сентябрь)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546335" y="3709415"/>
            <a:ext cx="2656840" cy="3159760"/>
            <a:chOff x="9546335" y="3709415"/>
            <a:chExt cx="2656840" cy="3159760"/>
          </a:xfrm>
        </p:grpSpPr>
        <p:sp>
          <p:nvSpPr>
            <p:cNvPr id="32" name="object 32"/>
            <p:cNvSpPr/>
            <p:nvPr/>
          </p:nvSpPr>
          <p:spPr>
            <a:xfrm>
              <a:off x="9556241" y="3719321"/>
              <a:ext cx="2636520" cy="3139440"/>
            </a:xfrm>
            <a:custGeom>
              <a:avLst/>
              <a:gdLst/>
              <a:ahLst/>
              <a:cxnLst/>
              <a:rect l="l" t="t" r="r" b="b"/>
              <a:pathLst>
                <a:path w="2636520" h="3139440">
                  <a:moveTo>
                    <a:pt x="2636520" y="0"/>
                  </a:moveTo>
                  <a:lnTo>
                    <a:pt x="0" y="0"/>
                  </a:lnTo>
                  <a:lnTo>
                    <a:pt x="0" y="3139440"/>
                  </a:lnTo>
                  <a:lnTo>
                    <a:pt x="2636520" y="3139440"/>
                  </a:lnTo>
                  <a:lnTo>
                    <a:pt x="2636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56241" y="3719321"/>
              <a:ext cx="2636520" cy="3139440"/>
            </a:xfrm>
            <a:custGeom>
              <a:avLst/>
              <a:gdLst/>
              <a:ahLst/>
              <a:cxnLst/>
              <a:rect l="l" t="t" r="r" b="b"/>
              <a:pathLst>
                <a:path w="2636520" h="3139440">
                  <a:moveTo>
                    <a:pt x="0" y="3139440"/>
                  </a:moveTo>
                  <a:lnTo>
                    <a:pt x="2636520" y="3139440"/>
                  </a:lnTo>
                  <a:lnTo>
                    <a:pt x="2636520" y="0"/>
                  </a:lnTo>
                  <a:lnTo>
                    <a:pt x="0" y="0"/>
                  </a:lnTo>
                  <a:lnTo>
                    <a:pt x="0" y="3139440"/>
                  </a:lnTo>
                  <a:close/>
                </a:path>
              </a:pathLst>
            </a:custGeom>
            <a:ln w="1981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9635997" y="3745229"/>
            <a:ext cx="239204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Изменились сроки, </a:t>
            </a:r>
            <a:r>
              <a:rPr sz="1800" dirty="0">
                <a:latin typeface="Georgia"/>
                <a:cs typeface="Georgia"/>
              </a:rPr>
              <a:t>в 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которые </a:t>
            </a:r>
            <a:r>
              <a:rPr sz="1800" dirty="0">
                <a:latin typeface="Georgia"/>
                <a:cs typeface="Georgia"/>
              </a:rPr>
              <a:t>выпускники 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прошлых</a:t>
            </a:r>
            <a:r>
              <a:rPr sz="1800" spc="-5" dirty="0">
                <a:latin typeface="Georgia"/>
                <a:cs typeface="Georgia"/>
              </a:rPr>
              <a:t> лет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могут 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участвовать </a:t>
            </a:r>
            <a:r>
              <a:rPr sz="1800" dirty="0">
                <a:latin typeface="Georgia"/>
                <a:cs typeface="Georgia"/>
              </a:rPr>
              <a:t>в </a:t>
            </a:r>
            <a:r>
              <a:rPr sz="1800" spc="-5" dirty="0">
                <a:latin typeface="Georgia"/>
                <a:cs typeface="Georgia"/>
              </a:rPr>
              <a:t>ЕГЭ: со 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следующего</a:t>
            </a:r>
            <a:r>
              <a:rPr sz="1800" dirty="0">
                <a:latin typeface="Georgia"/>
                <a:cs typeface="Georgia"/>
              </a:rPr>
              <a:t> года 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сдавать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экзамены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они </a:t>
            </a:r>
            <a:r>
              <a:rPr sz="1800" spc="-4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смогут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только</a:t>
            </a:r>
            <a:r>
              <a:rPr sz="1800" dirty="0">
                <a:latin typeface="Georgia"/>
                <a:cs typeface="Georgia"/>
              </a:rPr>
              <a:t> в</a:t>
            </a:r>
            <a:endParaRPr sz="1800">
              <a:latin typeface="Georgia"/>
              <a:cs typeface="Georgia"/>
            </a:endParaRPr>
          </a:p>
          <a:p>
            <a:pPr marL="12700" marR="33274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резервные сроки 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основного</a:t>
            </a:r>
            <a:r>
              <a:rPr sz="1800" spc="-6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периода </a:t>
            </a:r>
            <a:r>
              <a:rPr sz="1800" spc="-4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проведения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Georgia"/>
                <a:cs typeface="Georgia"/>
              </a:rPr>
              <a:t>экзаменов.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5" name="Дата 3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8EB399B-AEEB-4A3E-9186-B3BEC63748FC}" type="datetime1">
              <a:rPr lang="ru-RU" smtClean="0"/>
              <a:t>19.01.2024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64413" y="47244"/>
            <a:ext cx="8735695" cy="1003300"/>
            <a:chOff x="264413" y="47244"/>
            <a:chExt cx="8735695" cy="1003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367" y="47244"/>
              <a:ext cx="2426208" cy="10027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4413" y="982218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85694" y="263778"/>
            <a:ext cx="40906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rebuchet MS"/>
                <a:cs typeface="Trebuchet MS"/>
              </a:rPr>
              <a:t>ПОДАЧА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ЗАЯВЛЕНИЯ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27530" y="1112201"/>
            <a:ext cx="8562340" cy="4306570"/>
          </a:xfrm>
          <a:prstGeom prst="rect">
            <a:avLst/>
          </a:prstGeom>
        </p:spPr>
        <p:txBody>
          <a:bodyPr vert="horz" wrap="square" lIns="0" tIns="311785" rIns="0" bIns="0" rtlCol="0">
            <a:spAutoFit/>
          </a:bodyPr>
          <a:lstStyle/>
          <a:p>
            <a:pPr marR="240665" algn="ctr">
              <a:lnSpc>
                <a:spcPct val="100000"/>
              </a:lnSpc>
              <a:spcBef>
                <a:spcPts val="2455"/>
              </a:spcBef>
            </a:pPr>
            <a:r>
              <a:rPr sz="3600" b="1" i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</a:t>
            </a:r>
            <a:r>
              <a:rPr sz="3600" b="1" i="1" u="sng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36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1</a:t>
            </a:r>
            <a:r>
              <a:rPr sz="3600" b="1" i="1" u="sng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36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февраля!</a:t>
            </a:r>
            <a:endParaRPr sz="3600" u="sng" dirty="0">
              <a:latin typeface="Arial"/>
              <a:cs typeface="Arial"/>
            </a:endParaRPr>
          </a:p>
          <a:p>
            <a:pPr marL="299085" marR="313055">
              <a:lnSpc>
                <a:spcPct val="100000"/>
              </a:lnSpc>
              <a:spcBef>
                <a:spcPts val="1830"/>
              </a:spcBef>
            </a:pP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Выпускник</a:t>
            </a:r>
            <a:r>
              <a:rPr sz="2800" b="1" i="1" spc="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 </a:t>
            </a:r>
            <a:r>
              <a:rPr sz="2800" b="1" i="1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своей</a:t>
            </a:r>
            <a:r>
              <a:rPr sz="2800" b="1" i="1" spc="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школе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должен</a:t>
            </a:r>
            <a:r>
              <a:rPr sz="2800" b="1" i="1" spc="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написать </a:t>
            </a:r>
            <a:r>
              <a:rPr sz="2800" b="1" i="1" spc="-7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заявление,</a:t>
            </a:r>
            <a:r>
              <a:rPr sz="2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в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003399"/>
                </a:solidFill>
                <a:latin typeface="Arial"/>
                <a:cs typeface="Arial"/>
              </a:rPr>
              <a:t>котором</a:t>
            </a:r>
            <a:r>
              <a:rPr sz="2800" b="1" i="1" spc="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указывается:</a:t>
            </a:r>
            <a:endParaRPr sz="2800" dirty="0">
              <a:latin typeface="Arial"/>
              <a:cs typeface="Arial"/>
            </a:endParaRPr>
          </a:p>
          <a:p>
            <a:pPr marL="230504" indent="-218440">
              <a:lnSpc>
                <a:spcPct val="100000"/>
              </a:lnSpc>
              <a:spcBef>
                <a:spcPts val="1680"/>
              </a:spcBef>
              <a:buChar char="-"/>
              <a:tabLst>
                <a:tab pos="231140" algn="l"/>
              </a:tabLst>
            </a:pPr>
            <a:r>
              <a:rPr sz="2800" b="1" i="1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выбор</a:t>
            </a:r>
            <a:r>
              <a:rPr sz="2800" b="1" i="1" spc="-30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учебных</a:t>
            </a:r>
            <a:r>
              <a:rPr sz="2800" b="1" i="1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 предметов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,</a:t>
            </a:r>
            <a:endParaRPr sz="2800" dirty="0">
              <a:latin typeface="Arial"/>
              <a:cs typeface="Arial"/>
            </a:endParaRPr>
          </a:p>
          <a:p>
            <a:pPr marL="12700" marR="555625">
              <a:lnSpc>
                <a:spcPct val="100000"/>
              </a:lnSpc>
              <a:spcBef>
                <a:spcPts val="1680"/>
              </a:spcBef>
              <a:buChar char="-"/>
              <a:tabLst>
                <a:tab pos="231140" algn="l"/>
              </a:tabLst>
            </a:pPr>
            <a:r>
              <a:rPr sz="2800" b="1" i="1" spc="-20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уровень</a:t>
            </a:r>
            <a:r>
              <a:rPr sz="2800" b="1" i="1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ЕГЭ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по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математике</a:t>
            </a:r>
            <a:r>
              <a:rPr sz="2800" b="1" i="1" spc="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(базовый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или </a:t>
            </a:r>
            <a:r>
              <a:rPr sz="2800" b="1" i="1" spc="-7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профильный),</a:t>
            </a:r>
            <a:endParaRPr sz="2800" dirty="0">
              <a:latin typeface="Arial"/>
              <a:cs typeface="Arial"/>
            </a:endParaRPr>
          </a:p>
          <a:p>
            <a:pPr marL="230504" indent="-218440">
              <a:lnSpc>
                <a:spcPct val="100000"/>
              </a:lnSpc>
              <a:spcBef>
                <a:spcPts val="1685"/>
              </a:spcBef>
              <a:buChar char="-"/>
              <a:tabLst>
                <a:tab pos="231140" algn="l"/>
              </a:tabLst>
            </a:pPr>
            <a:r>
              <a:rPr sz="2800" b="1" i="1" spc="-1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форма</a:t>
            </a:r>
            <a:r>
              <a:rPr sz="2800" b="1" i="1" spc="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30" dirty="0">
                <a:solidFill>
                  <a:srgbClr val="003399"/>
                </a:solidFill>
                <a:latin typeface="Arial"/>
                <a:cs typeface="Arial"/>
              </a:rPr>
              <a:t>итоговой</a:t>
            </a:r>
            <a:r>
              <a:rPr sz="2800" b="1" i="1" spc="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аттестации</a:t>
            </a:r>
            <a:r>
              <a:rPr sz="2800" b="1" i="1" spc="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(ЕГЭ</a:t>
            </a:r>
            <a:r>
              <a:rPr sz="2800" b="1" i="1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или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ГВЭ).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07408" y="5478779"/>
            <a:ext cx="1746885" cy="1152525"/>
            <a:chOff x="4407408" y="5478779"/>
            <a:chExt cx="1746885" cy="115252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6552" y="5487923"/>
              <a:ext cx="1728216" cy="113385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411980" y="5483351"/>
              <a:ext cx="1737360" cy="1143000"/>
            </a:xfrm>
            <a:custGeom>
              <a:avLst/>
              <a:gdLst/>
              <a:ahLst/>
              <a:cxnLst/>
              <a:rect l="l" t="t" r="r" b="b"/>
              <a:pathLst>
                <a:path w="1737360" h="1143000">
                  <a:moveTo>
                    <a:pt x="0" y="1143000"/>
                  </a:moveTo>
                  <a:lnTo>
                    <a:pt x="1737360" y="1143000"/>
                  </a:lnTo>
                  <a:lnTo>
                    <a:pt x="173736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955530" y="4251197"/>
            <a:ext cx="2219325" cy="2586355"/>
          </a:xfrm>
          <a:prstGeom prst="rect">
            <a:avLst/>
          </a:prstGeom>
          <a:solidFill>
            <a:srgbClr val="FFFFFF"/>
          </a:solidFill>
          <a:ln w="19811">
            <a:solidFill>
              <a:srgbClr val="90C225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04470" marR="199390" algn="ctr">
              <a:lnSpc>
                <a:spcPct val="100000"/>
              </a:lnSpc>
              <a:spcBef>
                <a:spcPts val="300"/>
              </a:spcBef>
            </a:pPr>
            <a:r>
              <a:rPr sz="1800" dirty="0">
                <a:latin typeface="Georgia"/>
                <a:cs typeface="Georgia"/>
              </a:rPr>
              <a:t>У</a:t>
            </a:r>
            <a:r>
              <a:rPr sz="1800" spc="-5" dirty="0">
                <a:latin typeface="Georgia"/>
                <a:cs typeface="Georgia"/>
              </a:rPr>
              <a:t>ст</a:t>
            </a:r>
            <a:r>
              <a:rPr sz="1800" spc="5" dirty="0">
                <a:latin typeface="Georgia"/>
                <a:cs typeface="Georgia"/>
              </a:rPr>
              <a:t>а</a:t>
            </a:r>
            <a:r>
              <a:rPr sz="1800" dirty="0">
                <a:latin typeface="Georgia"/>
                <a:cs typeface="Georgia"/>
              </a:rPr>
              <a:t>навли</a:t>
            </a:r>
            <a:r>
              <a:rPr sz="1800" spc="5" dirty="0">
                <a:latin typeface="Georgia"/>
                <a:cs typeface="Georgia"/>
              </a:rPr>
              <a:t>в</a:t>
            </a:r>
            <a:r>
              <a:rPr sz="1800" dirty="0">
                <a:latin typeface="Georgia"/>
                <a:cs typeface="Georgia"/>
              </a:rPr>
              <a:t>а</a:t>
            </a:r>
            <a:r>
              <a:rPr sz="1800" spc="5" dirty="0">
                <a:latin typeface="Georgia"/>
                <a:cs typeface="Georgia"/>
              </a:rPr>
              <a:t>е</a:t>
            </a:r>
            <a:r>
              <a:rPr sz="1800" dirty="0">
                <a:latin typeface="Georgia"/>
                <a:cs typeface="Georgia"/>
              </a:rPr>
              <a:t>тся  </a:t>
            </a:r>
            <a:r>
              <a:rPr sz="1800" spc="-5" dirty="0">
                <a:latin typeface="Georgia"/>
                <a:cs typeface="Georgia"/>
              </a:rPr>
              <a:t>возможность</a:t>
            </a:r>
            <a:endParaRPr sz="1800">
              <a:latin typeface="Georgia"/>
              <a:cs typeface="Georgia"/>
            </a:endParaRPr>
          </a:p>
          <a:p>
            <a:pPr marL="192405" marR="185420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Georgia"/>
                <a:cs typeface="Georgia"/>
              </a:rPr>
              <a:t>организации</a:t>
            </a:r>
            <a:r>
              <a:rPr sz="1800" spc="-9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для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участников</a:t>
            </a:r>
            <a:endParaRPr sz="1800">
              <a:latin typeface="Georgia"/>
              <a:cs typeface="Georgia"/>
            </a:endParaRPr>
          </a:p>
          <a:p>
            <a:pPr marL="102870" marR="96520" indent="1270" algn="ctr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экзаменов подачи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заявлений </a:t>
            </a:r>
            <a:r>
              <a:rPr sz="1800" spc="-5" dirty="0">
                <a:latin typeface="Georgia"/>
                <a:cs typeface="Georgia"/>
              </a:rPr>
              <a:t>об 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участии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в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ГИА-11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в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дистанционной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форме.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3" name="Дата 1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21611BF-8AA1-40A9-B935-DF310A992455}" type="datetime1">
              <a:rPr lang="ru-RU" smtClean="0"/>
              <a:t>19.01.2024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07669" y="190500"/>
            <a:ext cx="8737600" cy="1004569"/>
            <a:chOff x="407669" y="190500"/>
            <a:chExt cx="8737600" cy="100456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147" y="190500"/>
              <a:ext cx="2424684" cy="10043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7669" y="1125474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>
                  <a:moveTo>
                    <a:pt x="0" y="0"/>
                  </a:moveTo>
                  <a:lnTo>
                    <a:pt x="873709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08045" y="379298"/>
            <a:ext cx="38874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rebuchet MS"/>
                <a:cs typeface="Trebuchet MS"/>
              </a:rPr>
              <a:t>ВЫБОР</a:t>
            </a:r>
            <a:r>
              <a:rPr spc="-85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ПРЕДМЕТОВ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7760" y="1708391"/>
            <a:ext cx="7334250" cy="117120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340611" y="1882597"/>
            <a:ext cx="6772275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735"/>
              </a:lnSpc>
              <a:spcBef>
                <a:spcPts val="100"/>
              </a:spcBef>
              <a:buFont typeface="Trebuchet MS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Математика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и</a:t>
            </a:r>
            <a:r>
              <a:rPr sz="2400" b="1" spc="-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rebuchet MS"/>
                <a:cs typeface="Trebuchet MS"/>
              </a:rPr>
              <a:t>русский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rebuchet MS"/>
                <a:cs typeface="Trebuchet MS"/>
              </a:rPr>
              <a:t>язык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–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обязательные</a:t>
            </a:r>
            <a:endParaRPr sz="2400">
              <a:latin typeface="Trebuchet MS"/>
              <a:cs typeface="Trebuchet MS"/>
            </a:endParaRPr>
          </a:p>
          <a:p>
            <a:pPr marL="241300">
              <a:lnSpc>
                <a:spcPts val="2735"/>
              </a:lnSpc>
            </a:pPr>
            <a:r>
              <a:rPr sz="2400" b="1" spc="-5" dirty="0">
                <a:solidFill>
                  <a:srgbClr val="003366"/>
                </a:solidFill>
                <a:latin typeface="Trebuchet MS"/>
                <a:cs typeface="Trebuchet MS"/>
              </a:rPr>
              <a:t>учебные</a:t>
            </a:r>
            <a:r>
              <a:rPr sz="2400" b="1" spc="-35" dirty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rebuchet MS"/>
                <a:cs typeface="Trebuchet MS"/>
              </a:rPr>
              <a:t>предметы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6903" y="3389376"/>
            <a:ext cx="7325106" cy="117119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43025" y="3399535"/>
            <a:ext cx="648906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Font typeface="Trebuchet MS"/>
              <a:buChar char="•"/>
              <a:tabLst>
                <a:tab pos="241300" algn="l"/>
                <a:tab pos="5572760" algn="l"/>
              </a:tabLst>
            </a:pPr>
            <a:r>
              <a:rPr sz="2400" b="1" spc="-5" dirty="0">
                <a:solidFill>
                  <a:srgbClr val="003366"/>
                </a:solidFill>
                <a:latin typeface="Trebuchet MS"/>
                <a:cs typeface="Trebuchet MS"/>
              </a:rPr>
              <a:t>Экзамены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по </a:t>
            </a:r>
            <a:r>
              <a:rPr sz="2400" b="1" spc="-5" dirty="0">
                <a:solidFill>
                  <a:srgbClr val="C00000"/>
                </a:solidFill>
                <a:latin typeface="Trebuchet MS"/>
                <a:cs typeface="Trebuchet MS"/>
              </a:rPr>
              <a:t>другим </a:t>
            </a:r>
            <a:r>
              <a:rPr sz="2400" b="1" spc="-5" dirty="0">
                <a:solidFill>
                  <a:srgbClr val="003366"/>
                </a:solidFill>
                <a:latin typeface="Trebuchet MS"/>
                <a:cs typeface="Trebuchet MS"/>
              </a:rPr>
              <a:t>учебным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предметам </a:t>
            </a:r>
            <a:r>
              <a:rPr sz="2400" b="1" spc="-7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rebuchet MS"/>
                <a:cs typeface="Trebuchet MS"/>
              </a:rPr>
              <a:t>обучающиеся</a:t>
            </a:r>
            <a:r>
              <a:rPr sz="2400" b="1" spc="10" dirty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rebuchet MS"/>
                <a:cs typeface="Trebuchet MS"/>
              </a:rPr>
              <a:t>сдают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добровольно,	</a:t>
            </a:r>
            <a:r>
              <a:rPr sz="2400" b="1" dirty="0">
                <a:solidFill>
                  <a:srgbClr val="003366"/>
                </a:solidFill>
                <a:latin typeface="Trebuchet MS"/>
                <a:cs typeface="Trebuchet MS"/>
              </a:rPr>
              <a:t>по </a:t>
            </a:r>
            <a:r>
              <a:rPr sz="2400" b="1" spc="5" dirty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Trebuchet MS"/>
                <a:cs typeface="Trebuchet MS"/>
              </a:rPr>
              <a:t>своему</a:t>
            </a:r>
            <a:r>
              <a:rPr sz="2400" b="1" spc="-10" dirty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rebuchet MS"/>
                <a:cs typeface="Trebuchet MS"/>
              </a:rPr>
              <a:t>выбору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0327" y="5036832"/>
            <a:ext cx="7796022" cy="154762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341882" y="5235955"/>
            <a:ext cx="7383780" cy="72135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9085" marR="5080" indent="-287020">
              <a:lnSpc>
                <a:spcPts val="2590"/>
              </a:lnSpc>
              <a:spcBef>
                <a:spcPts val="425"/>
              </a:spcBef>
              <a:buFont typeface="Trebuchet MS"/>
              <a:buChar char="•"/>
              <a:tabLst>
                <a:tab pos="299720" algn="l"/>
              </a:tabLst>
            </a:pPr>
            <a:r>
              <a:rPr sz="2400" b="1" spc="-5" dirty="0">
                <a:solidFill>
                  <a:srgbClr val="003366"/>
                </a:solidFill>
                <a:latin typeface="Trebuchet MS"/>
                <a:cs typeface="Trebuchet MS"/>
              </a:rPr>
              <a:t>Выбранные </a:t>
            </a:r>
            <a:r>
              <a:rPr sz="2400" b="1" dirty="0">
                <a:solidFill>
                  <a:srgbClr val="003366"/>
                </a:solidFill>
                <a:latin typeface="Trebuchet MS"/>
                <a:cs typeface="Trebuchet MS"/>
              </a:rPr>
              <a:t>учебные предметы необходимо </a:t>
            </a:r>
            <a:r>
              <a:rPr sz="2400" b="1" spc="5" dirty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rebuchet MS"/>
                <a:cs typeface="Trebuchet MS"/>
              </a:rPr>
              <a:t>указать</a:t>
            </a:r>
            <a:r>
              <a:rPr sz="2400" b="1" spc="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в</a:t>
            </a:r>
            <a:r>
              <a:rPr sz="2400" b="1" spc="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5" dirty="0" err="1" smtClean="0">
                <a:solidFill>
                  <a:srgbClr val="C00000"/>
                </a:solidFill>
                <a:latin typeface="Trebuchet MS"/>
                <a:cs typeface="Trebuchet MS"/>
              </a:rPr>
              <a:t>заявлении</a:t>
            </a:r>
            <a:endParaRPr sz="2400" dirty="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223948" y="1265110"/>
            <a:ext cx="1612900" cy="2196465"/>
            <a:chOff x="8223948" y="1265110"/>
            <a:chExt cx="1612900" cy="219646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34298" y="1275448"/>
              <a:ext cx="1126299" cy="141809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228710" y="1269872"/>
              <a:ext cx="1137920" cy="1429385"/>
            </a:xfrm>
            <a:custGeom>
              <a:avLst/>
              <a:gdLst/>
              <a:ahLst/>
              <a:cxnLst/>
              <a:rect l="l" t="t" r="r" b="b"/>
              <a:pathLst>
                <a:path w="1137920" h="1429385">
                  <a:moveTo>
                    <a:pt x="233172" y="0"/>
                  </a:moveTo>
                  <a:lnTo>
                    <a:pt x="1137412" y="167004"/>
                  </a:lnTo>
                  <a:lnTo>
                    <a:pt x="904113" y="1429130"/>
                  </a:lnTo>
                  <a:lnTo>
                    <a:pt x="0" y="1262126"/>
                  </a:lnTo>
                  <a:lnTo>
                    <a:pt x="233172" y="0"/>
                  </a:lnTo>
                  <a:close/>
                </a:path>
              </a:pathLst>
            </a:custGeom>
            <a:ln w="9525">
              <a:solidFill>
                <a:srgbClr val="2A50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16314" y="1984438"/>
              <a:ext cx="1209738" cy="146612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610345" y="1978532"/>
              <a:ext cx="1221740" cy="1478280"/>
            </a:xfrm>
            <a:custGeom>
              <a:avLst/>
              <a:gdLst/>
              <a:ahLst/>
              <a:cxnLst/>
              <a:rect l="l" t="t" r="r" b="b"/>
              <a:pathLst>
                <a:path w="1221740" h="1478279">
                  <a:moveTo>
                    <a:pt x="359155" y="0"/>
                  </a:moveTo>
                  <a:lnTo>
                    <a:pt x="1221612" y="252856"/>
                  </a:lnTo>
                  <a:lnTo>
                    <a:pt x="862456" y="1477899"/>
                  </a:lnTo>
                  <a:lnTo>
                    <a:pt x="0" y="1225041"/>
                  </a:lnTo>
                  <a:lnTo>
                    <a:pt x="359155" y="0"/>
                  </a:lnTo>
                  <a:close/>
                </a:path>
              </a:pathLst>
            </a:custGeom>
            <a:ln w="9525">
              <a:solidFill>
                <a:srgbClr val="00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74280" y="3707891"/>
            <a:ext cx="1754124" cy="1434084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9951719" y="3471670"/>
            <a:ext cx="2250440" cy="3396615"/>
            <a:chOff x="9951719" y="3471670"/>
            <a:chExt cx="2250440" cy="3396615"/>
          </a:xfrm>
        </p:grpSpPr>
        <p:sp>
          <p:nvSpPr>
            <p:cNvPr id="20" name="object 20"/>
            <p:cNvSpPr/>
            <p:nvPr/>
          </p:nvSpPr>
          <p:spPr>
            <a:xfrm>
              <a:off x="9961625" y="3481576"/>
              <a:ext cx="2230755" cy="3376929"/>
            </a:xfrm>
            <a:custGeom>
              <a:avLst/>
              <a:gdLst/>
              <a:ahLst/>
              <a:cxnLst/>
              <a:rect l="l" t="t" r="r" b="b"/>
              <a:pathLst>
                <a:path w="2230754" h="3376929">
                  <a:moveTo>
                    <a:pt x="2230374" y="0"/>
                  </a:moveTo>
                  <a:lnTo>
                    <a:pt x="0" y="0"/>
                  </a:lnTo>
                  <a:lnTo>
                    <a:pt x="0" y="3376421"/>
                  </a:lnTo>
                  <a:lnTo>
                    <a:pt x="2230374" y="3376421"/>
                  </a:lnTo>
                  <a:lnTo>
                    <a:pt x="2230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961625" y="3481576"/>
              <a:ext cx="2230755" cy="3376929"/>
            </a:xfrm>
            <a:custGeom>
              <a:avLst/>
              <a:gdLst/>
              <a:ahLst/>
              <a:cxnLst/>
              <a:rect l="l" t="t" r="r" b="b"/>
              <a:pathLst>
                <a:path w="2230754" h="3376929">
                  <a:moveTo>
                    <a:pt x="2230374" y="0"/>
                  </a:moveTo>
                  <a:lnTo>
                    <a:pt x="0" y="0"/>
                  </a:lnTo>
                  <a:lnTo>
                    <a:pt x="0" y="3376421"/>
                  </a:lnTo>
                </a:path>
              </a:pathLst>
            </a:custGeom>
            <a:ln w="1981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971531" y="3506165"/>
            <a:ext cx="222059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Приказом</a:t>
            </a:r>
            <a:endParaRPr sz="1800">
              <a:latin typeface="Georgia"/>
              <a:cs typeface="Georgia"/>
            </a:endParaRPr>
          </a:p>
          <a:p>
            <a:pPr marL="182245" marR="181610" indent="-63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Georgia"/>
                <a:cs typeface="Georgia"/>
              </a:rPr>
              <a:t>предусмотрена 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возможность</a:t>
            </a:r>
            <a:r>
              <a:rPr sz="1800" spc="-5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для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участников</a:t>
            </a:r>
            <a:endParaRPr sz="1800">
              <a:latin typeface="Georgia"/>
              <a:cs typeface="Georgia"/>
            </a:endParaRPr>
          </a:p>
          <a:p>
            <a:pPr marL="546735" marR="548640" algn="ct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э</a:t>
            </a:r>
            <a:r>
              <a:rPr sz="1800" dirty="0">
                <a:latin typeface="Georgia"/>
                <a:cs typeface="Georgia"/>
              </a:rPr>
              <a:t>кзам</a:t>
            </a:r>
            <a:r>
              <a:rPr sz="1800" spc="5" dirty="0">
                <a:latin typeface="Georgia"/>
                <a:cs typeface="Georgia"/>
              </a:rPr>
              <a:t>е</a:t>
            </a:r>
            <a:r>
              <a:rPr sz="1800" dirty="0">
                <a:latin typeface="Georgia"/>
                <a:cs typeface="Georgia"/>
              </a:rPr>
              <a:t>нов  </a:t>
            </a:r>
            <a:r>
              <a:rPr sz="1800" spc="-5" dirty="0">
                <a:latin typeface="Georgia"/>
                <a:cs typeface="Georgia"/>
              </a:rPr>
              <a:t>изменить</a:t>
            </a:r>
            <a:endParaRPr sz="1800">
              <a:latin typeface="Georgia"/>
              <a:cs typeface="Georgia"/>
            </a:endParaRPr>
          </a:p>
          <a:p>
            <a:pPr marL="147320" marR="149225" algn="ct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выбранный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ранее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уровень ЕГЭ </a:t>
            </a:r>
            <a:r>
              <a:rPr sz="1800" dirty="0">
                <a:latin typeface="Georgia"/>
                <a:cs typeface="Georgia"/>
              </a:rPr>
              <a:t>по 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математике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с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базового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на</a:t>
            </a:r>
            <a:endParaRPr sz="1800">
              <a:latin typeface="Georgia"/>
              <a:cs typeface="Georgia"/>
            </a:endParaRPr>
          </a:p>
          <a:p>
            <a:pPr marL="170180" marR="170815"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Georgia"/>
                <a:cs typeface="Georgia"/>
              </a:rPr>
              <a:t>профильный</a:t>
            </a:r>
            <a:r>
              <a:rPr sz="1800" spc="-6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или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наоборот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3" name="Дата 22"/>
          <p:cNvSpPr>
            <a:spLocks noGrp="1"/>
          </p:cNvSpPr>
          <p:nvPr>
            <p:ph type="dt" sz="half" idx="6"/>
          </p:nvPr>
        </p:nvSpPr>
        <p:spPr>
          <a:xfrm>
            <a:off x="464585" y="6515100"/>
            <a:ext cx="2804160" cy="342900"/>
          </a:xfrm>
        </p:spPr>
        <p:txBody>
          <a:bodyPr/>
          <a:lstStyle/>
          <a:p>
            <a:fld id="{197349D9-98A2-4D21-A913-08FCA840B8B9}" type="datetime1">
              <a:rPr lang="ru-RU" smtClean="0"/>
              <a:t>19.01.2024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0310" y="1305306"/>
            <a:ext cx="1409852" cy="167086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64413" y="225552"/>
            <a:ext cx="8735695" cy="1003300"/>
            <a:chOff x="264413" y="225552"/>
            <a:chExt cx="8735695" cy="10033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367" y="225552"/>
              <a:ext cx="2426208" cy="100279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4413" y="1160526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32251" y="414274"/>
            <a:ext cx="43497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rebuchet MS"/>
                <a:cs typeface="Trebuchet MS"/>
              </a:rPr>
              <a:t>Предметы</a:t>
            </a:r>
            <a:r>
              <a:rPr spc="-50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по</a:t>
            </a:r>
            <a:r>
              <a:rPr spc="-35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выбору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625346"/>
              </p:ext>
            </p:extLst>
          </p:nvPr>
        </p:nvGraphicFramePr>
        <p:xfrm>
          <a:off x="1477263" y="1401063"/>
          <a:ext cx="6694170" cy="50911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94170"/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Можно</a:t>
                      </a:r>
                      <a:r>
                        <a:rPr sz="1800" b="1" i="1" spc="1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выбрать</a:t>
                      </a: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любое</a:t>
                      </a:r>
                      <a:r>
                        <a:rPr sz="1800" b="1" i="1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количество</a:t>
                      </a:r>
                      <a:r>
                        <a:rPr sz="1800" b="1" i="1" spc="3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предметов</a:t>
                      </a:r>
                      <a:r>
                        <a:rPr sz="1800" b="1" i="1" spc="-3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из</a:t>
                      </a:r>
                      <a:r>
                        <a:rPr sz="1800" b="1" i="1" spc="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списка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i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Обществознание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i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Физика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i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Химия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i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Биология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i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История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b="1" i="1" spc="-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Литература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51409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b="1" i="1" spc="-5" dirty="0" err="1" smtClean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Информатика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45721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i="1" spc="-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География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i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Иностранные</a:t>
                      </a:r>
                      <a:r>
                        <a:rPr sz="2400" b="1" i="1" spc="-4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языки</a:t>
                      </a:r>
                      <a:endParaRPr sz="240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i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(английский, немецкий,</a:t>
                      </a:r>
                      <a:r>
                        <a:rPr sz="1800" b="1" i="1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французский</a:t>
                      </a:r>
                      <a:r>
                        <a:rPr sz="1800" b="1" i="1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800" b="1" i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испанский,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i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китайский)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8731377" y="2022982"/>
            <a:ext cx="678815" cy="380365"/>
          </a:xfrm>
          <a:custGeom>
            <a:avLst/>
            <a:gdLst/>
            <a:ahLst/>
            <a:cxnLst/>
            <a:rect l="l" t="t" r="r" b="b"/>
            <a:pathLst>
              <a:path w="678815" h="380364">
                <a:moveTo>
                  <a:pt x="58166" y="0"/>
                </a:moveTo>
                <a:lnTo>
                  <a:pt x="0" y="193166"/>
                </a:lnTo>
                <a:lnTo>
                  <a:pt x="620522" y="380111"/>
                </a:lnTo>
                <a:lnTo>
                  <a:pt x="678688" y="186943"/>
                </a:lnTo>
                <a:lnTo>
                  <a:pt x="58166" y="0"/>
                </a:lnTo>
                <a:close/>
              </a:path>
            </a:pathLst>
          </a:custGeom>
          <a:solidFill>
            <a:srgbClr val="25368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8305165" y="2482595"/>
            <a:ext cx="1379855" cy="4081145"/>
            <a:chOff x="8305165" y="2482595"/>
            <a:chExt cx="1379855" cy="408114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05165" y="2482595"/>
              <a:ext cx="1315847" cy="16126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8279" y="3630675"/>
              <a:ext cx="1331302" cy="16417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8279" y="4912296"/>
              <a:ext cx="1356728" cy="165125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623681" y="3164966"/>
              <a:ext cx="678815" cy="2814955"/>
            </a:xfrm>
            <a:custGeom>
              <a:avLst/>
              <a:gdLst/>
              <a:ahLst/>
              <a:cxnLst/>
              <a:rect l="l" t="t" r="r" b="b"/>
              <a:pathLst>
                <a:path w="678815" h="2814954">
                  <a:moveTo>
                    <a:pt x="678688" y="2621661"/>
                  </a:moveTo>
                  <a:lnTo>
                    <a:pt x="58166" y="2434729"/>
                  </a:lnTo>
                  <a:lnTo>
                    <a:pt x="0" y="2627947"/>
                  </a:lnTo>
                  <a:lnTo>
                    <a:pt x="620522" y="2814878"/>
                  </a:lnTo>
                  <a:lnTo>
                    <a:pt x="678688" y="2621661"/>
                  </a:lnTo>
                  <a:close/>
                </a:path>
                <a:path w="678815" h="2814954">
                  <a:moveTo>
                    <a:pt x="678688" y="1334262"/>
                  </a:moveTo>
                  <a:lnTo>
                    <a:pt x="58166" y="1147318"/>
                  </a:lnTo>
                  <a:lnTo>
                    <a:pt x="0" y="1340485"/>
                  </a:lnTo>
                  <a:lnTo>
                    <a:pt x="620522" y="1527429"/>
                  </a:lnTo>
                  <a:lnTo>
                    <a:pt x="678688" y="1334262"/>
                  </a:lnTo>
                  <a:close/>
                </a:path>
                <a:path w="678815" h="2814954">
                  <a:moveTo>
                    <a:pt x="678688" y="186944"/>
                  </a:moveTo>
                  <a:lnTo>
                    <a:pt x="58166" y="0"/>
                  </a:lnTo>
                  <a:lnTo>
                    <a:pt x="0" y="193167"/>
                  </a:lnTo>
                  <a:lnTo>
                    <a:pt x="620522" y="380111"/>
                  </a:lnTo>
                  <a:lnTo>
                    <a:pt x="678688" y="186944"/>
                  </a:lnTo>
                  <a:close/>
                </a:path>
              </a:pathLst>
            </a:custGeom>
            <a:solidFill>
              <a:srgbClr val="2536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Дата 1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342900"/>
          </a:xfrm>
        </p:spPr>
        <p:txBody>
          <a:bodyPr/>
          <a:lstStyle/>
          <a:p>
            <a:fld id="{405A0F21-0481-4C69-A593-4BE3E63234A8}" type="datetime1">
              <a:rPr lang="ru-RU" smtClean="0"/>
              <a:t>19.01.2024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32409" y="24383"/>
            <a:ext cx="8737600" cy="1160145"/>
            <a:chOff x="232409" y="24383"/>
            <a:chExt cx="8737600" cy="11601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887" y="181355"/>
              <a:ext cx="2424684" cy="10027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2409" y="1116330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>
                  <a:moveTo>
                    <a:pt x="0" y="0"/>
                  </a:moveTo>
                  <a:lnTo>
                    <a:pt x="87370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69657" y="3428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7" y="376427"/>
                  </a:lnTo>
                  <a:lnTo>
                    <a:pt x="0" y="457199"/>
                  </a:lnTo>
                  <a:lnTo>
                    <a:pt x="376427" y="537971"/>
                  </a:lnTo>
                  <a:lnTo>
                    <a:pt x="457200" y="914399"/>
                  </a:lnTo>
                  <a:lnTo>
                    <a:pt x="537972" y="537971"/>
                  </a:lnTo>
                  <a:lnTo>
                    <a:pt x="914400" y="457199"/>
                  </a:lnTo>
                  <a:lnTo>
                    <a:pt x="537972" y="37642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69657" y="3428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199"/>
                  </a:moveTo>
                  <a:lnTo>
                    <a:pt x="376427" y="376427"/>
                  </a:lnTo>
                  <a:lnTo>
                    <a:pt x="457200" y="0"/>
                  </a:lnTo>
                  <a:lnTo>
                    <a:pt x="537972" y="376427"/>
                  </a:lnTo>
                  <a:lnTo>
                    <a:pt x="914400" y="457199"/>
                  </a:lnTo>
                  <a:lnTo>
                    <a:pt x="537972" y="537971"/>
                  </a:lnTo>
                  <a:lnTo>
                    <a:pt x="457200" y="914399"/>
                  </a:lnTo>
                  <a:lnTo>
                    <a:pt x="376427" y="537971"/>
                  </a:lnTo>
                  <a:lnTo>
                    <a:pt x="0" y="457199"/>
                  </a:lnTo>
                  <a:close/>
                </a:path>
              </a:pathLst>
            </a:custGeom>
            <a:ln w="19811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34121" y="230886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7" y="376428"/>
                  </a:lnTo>
                  <a:lnTo>
                    <a:pt x="0" y="457200"/>
                  </a:lnTo>
                  <a:lnTo>
                    <a:pt x="376427" y="537972"/>
                  </a:lnTo>
                  <a:lnTo>
                    <a:pt x="457200" y="914400"/>
                  </a:lnTo>
                  <a:lnTo>
                    <a:pt x="537972" y="537972"/>
                  </a:lnTo>
                  <a:lnTo>
                    <a:pt x="914400" y="457200"/>
                  </a:lnTo>
                  <a:lnTo>
                    <a:pt x="537972" y="376428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34121" y="230886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7" y="376428"/>
                  </a:lnTo>
                  <a:lnTo>
                    <a:pt x="457200" y="0"/>
                  </a:lnTo>
                  <a:lnTo>
                    <a:pt x="537972" y="376428"/>
                  </a:lnTo>
                  <a:lnTo>
                    <a:pt x="914400" y="457200"/>
                  </a:lnTo>
                  <a:lnTo>
                    <a:pt x="537972" y="537972"/>
                  </a:lnTo>
                  <a:lnTo>
                    <a:pt x="457200" y="914400"/>
                  </a:lnTo>
                  <a:lnTo>
                    <a:pt x="376427" y="53797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172714" y="232613"/>
            <a:ext cx="33851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Trebuchet MS"/>
                <a:cs typeface="Trebuchet MS"/>
              </a:rPr>
              <a:t>Математика</a:t>
            </a:r>
            <a:endParaRPr sz="40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11936" y="1583436"/>
            <a:ext cx="3310254" cy="1385570"/>
            <a:chOff x="1011936" y="1583436"/>
            <a:chExt cx="3310254" cy="1385570"/>
          </a:xfrm>
        </p:grpSpPr>
        <p:sp>
          <p:nvSpPr>
            <p:cNvPr id="13" name="object 13"/>
            <p:cNvSpPr/>
            <p:nvPr/>
          </p:nvSpPr>
          <p:spPr>
            <a:xfrm>
              <a:off x="1021842" y="1593342"/>
              <a:ext cx="3290570" cy="1365885"/>
            </a:xfrm>
            <a:custGeom>
              <a:avLst/>
              <a:gdLst/>
              <a:ahLst/>
              <a:cxnLst/>
              <a:rect l="l" t="t" r="r" b="b"/>
              <a:pathLst>
                <a:path w="3290570" h="1365885">
                  <a:moveTo>
                    <a:pt x="3062732" y="0"/>
                  </a:moveTo>
                  <a:lnTo>
                    <a:pt x="227584" y="0"/>
                  </a:lnTo>
                  <a:lnTo>
                    <a:pt x="181717" y="4622"/>
                  </a:lnTo>
                  <a:lnTo>
                    <a:pt x="138997" y="17879"/>
                  </a:lnTo>
                  <a:lnTo>
                    <a:pt x="100339" y="38857"/>
                  </a:lnTo>
                  <a:lnTo>
                    <a:pt x="66657" y="66643"/>
                  </a:lnTo>
                  <a:lnTo>
                    <a:pt x="38867" y="100322"/>
                  </a:lnTo>
                  <a:lnTo>
                    <a:pt x="17884" y="138981"/>
                  </a:lnTo>
                  <a:lnTo>
                    <a:pt x="4623" y="181706"/>
                  </a:lnTo>
                  <a:lnTo>
                    <a:pt x="0" y="227584"/>
                  </a:lnTo>
                  <a:lnTo>
                    <a:pt x="0" y="1137920"/>
                  </a:lnTo>
                  <a:lnTo>
                    <a:pt x="4623" y="1183797"/>
                  </a:lnTo>
                  <a:lnTo>
                    <a:pt x="17884" y="1226522"/>
                  </a:lnTo>
                  <a:lnTo>
                    <a:pt x="38867" y="1265181"/>
                  </a:lnTo>
                  <a:lnTo>
                    <a:pt x="66657" y="1298860"/>
                  </a:lnTo>
                  <a:lnTo>
                    <a:pt x="100339" y="1326646"/>
                  </a:lnTo>
                  <a:lnTo>
                    <a:pt x="138997" y="1347624"/>
                  </a:lnTo>
                  <a:lnTo>
                    <a:pt x="181717" y="1360881"/>
                  </a:lnTo>
                  <a:lnTo>
                    <a:pt x="227584" y="1365504"/>
                  </a:lnTo>
                  <a:lnTo>
                    <a:pt x="3062732" y="1365504"/>
                  </a:lnTo>
                  <a:lnTo>
                    <a:pt x="3108609" y="1360881"/>
                  </a:lnTo>
                  <a:lnTo>
                    <a:pt x="3151334" y="1347624"/>
                  </a:lnTo>
                  <a:lnTo>
                    <a:pt x="3189993" y="1326646"/>
                  </a:lnTo>
                  <a:lnTo>
                    <a:pt x="3223672" y="1298860"/>
                  </a:lnTo>
                  <a:lnTo>
                    <a:pt x="3251458" y="1265181"/>
                  </a:lnTo>
                  <a:lnTo>
                    <a:pt x="3272436" y="1226522"/>
                  </a:lnTo>
                  <a:lnTo>
                    <a:pt x="3285693" y="1183797"/>
                  </a:lnTo>
                  <a:lnTo>
                    <a:pt x="3290316" y="1137920"/>
                  </a:lnTo>
                  <a:lnTo>
                    <a:pt x="3290316" y="227584"/>
                  </a:lnTo>
                  <a:lnTo>
                    <a:pt x="3285693" y="181706"/>
                  </a:lnTo>
                  <a:lnTo>
                    <a:pt x="3272436" y="138981"/>
                  </a:lnTo>
                  <a:lnTo>
                    <a:pt x="3251458" y="100322"/>
                  </a:lnTo>
                  <a:lnTo>
                    <a:pt x="3223672" y="66643"/>
                  </a:lnTo>
                  <a:lnTo>
                    <a:pt x="3189993" y="38857"/>
                  </a:lnTo>
                  <a:lnTo>
                    <a:pt x="3151334" y="17879"/>
                  </a:lnTo>
                  <a:lnTo>
                    <a:pt x="3108609" y="4622"/>
                  </a:lnTo>
                  <a:lnTo>
                    <a:pt x="306273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21842" y="1593342"/>
              <a:ext cx="3290570" cy="1365885"/>
            </a:xfrm>
            <a:custGeom>
              <a:avLst/>
              <a:gdLst/>
              <a:ahLst/>
              <a:cxnLst/>
              <a:rect l="l" t="t" r="r" b="b"/>
              <a:pathLst>
                <a:path w="3290570" h="1365885">
                  <a:moveTo>
                    <a:pt x="0" y="227584"/>
                  </a:moveTo>
                  <a:lnTo>
                    <a:pt x="4623" y="181706"/>
                  </a:lnTo>
                  <a:lnTo>
                    <a:pt x="17884" y="138981"/>
                  </a:lnTo>
                  <a:lnTo>
                    <a:pt x="38867" y="100322"/>
                  </a:lnTo>
                  <a:lnTo>
                    <a:pt x="66657" y="66643"/>
                  </a:lnTo>
                  <a:lnTo>
                    <a:pt x="100339" y="38857"/>
                  </a:lnTo>
                  <a:lnTo>
                    <a:pt x="138997" y="17879"/>
                  </a:lnTo>
                  <a:lnTo>
                    <a:pt x="181717" y="4622"/>
                  </a:lnTo>
                  <a:lnTo>
                    <a:pt x="227584" y="0"/>
                  </a:lnTo>
                  <a:lnTo>
                    <a:pt x="3062732" y="0"/>
                  </a:lnTo>
                  <a:lnTo>
                    <a:pt x="3108609" y="4622"/>
                  </a:lnTo>
                  <a:lnTo>
                    <a:pt x="3151334" y="17879"/>
                  </a:lnTo>
                  <a:lnTo>
                    <a:pt x="3189993" y="38857"/>
                  </a:lnTo>
                  <a:lnTo>
                    <a:pt x="3223672" y="66643"/>
                  </a:lnTo>
                  <a:lnTo>
                    <a:pt x="3251458" y="100322"/>
                  </a:lnTo>
                  <a:lnTo>
                    <a:pt x="3272436" y="138981"/>
                  </a:lnTo>
                  <a:lnTo>
                    <a:pt x="3285693" y="181706"/>
                  </a:lnTo>
                  <a:lnTo>
                    <a:pt x="3290316" y="227584"/>
                  </a:lnTo>
                  <a:lnTo>
                    <a:pt x="3290316" y="1137920"/>
                  </a:lnTo>
                  <a:lnTo>
                    <a:pt x="3285693" y="1183797"/>
                  </a:lnTo>
                  <a:lnTo>
                    <a:pt x="3272436" y="1226522"/>
                  </a:lnTo>
                  <a:lnTo>
                    <a:pt x="3251458" y="1265181"/>
                  </a:lnTo>
                  <a:lnTo>
                    <a:pt x="3223672" y="1298860"/>
                  </a:lnTo>
                  <a:lnTo>
                    <a:pt x="3189993" y="1326646"/>
                  </a:lnTo>
                  <a:lnTo>
                    <a:pt x="3151334" y="1347624"/>
                  </a:lnTo>
                  <a:lnTo>
                    <a:pt x="3108609" y="1360881"/>
                  </a:lnTo>
                  <a:lnTo>
                    <a:pt x="3062732" y="1365504"/>
                  </a:lnTo>
                  <a:lnTo>
                    <a:pt x="227584" y="1365504"/>
                  </a:lnTo>
                  <a:lnTo>
                    <a:pt x="181717" y="1360881"/>
                  </a:lnTo>
                  <a:lnTo>
                    <a:pt x="138997" y="1347624"/>
                  </a:lnTo>
                  <a:lnTo>
                    <a:pt x="100339" y="1326646"/>
                  </a:lnTo>
                  <a:lnTo>
                    <a:pt x="66657" y="1298860"/>
                  </a:lnTo>
                  <a:lnTo>
                    <a:pt x="38867" y="1265181"/>
                  </a:lnTo>
                  <a:lnTo>
                    <a:pt x="17884" y="1226522"/>
                  </a:lnTo>
                  <a:lnTo>
                    <a:pt x="4623" y="1183797"/>
                  </a:lnTo>
                  <a:lnTo>
                    <a:pt x="0" y="1137920"/>
                  </a:lnTo>
                  <a:lnTo>
                    <a:pt x="0" y="227584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707895" y="1715465"/>
            <a:ext cx="190182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marR="5080" indent="-43180">
              <a:lnSpc>
                <a:spcPct val="100000"/>
              </a:lnSpc>
              <a:spcBef>
                <a:spcPts val="100"/>
              </a:spcBef>
            </a:pPr>
            <a:r>
              <a:rPr sz="3600" b="1" i="1" dirty="0">
                <a:solidFill>
                  <a:srgbClr val="C00000"/>
                </a:solidFill>
                <a:latin typeface="Trebuchet MS"/>
                <a:cs typeface="Trebuchet MS"/>
              </a:rPr>
              <a:t>Базовый  </a:t>
            </a:r>
            <a:r>
              <a:rPr sz="36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уровень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830570" y="1580133"/>
            <a:ext cx="3176905" cy="1389380"/>
            <a:chOff x="5830570" y="1580133"/>
            <a:chExt cx="3176905" cy="1389380"/>
          </a:xfrm>
        </p:grpSpPr>
        <p:sp>
          <p:nvSpPr>
            <p:cNvPr id="17" name="object 17"/>
            <p:cNvSpPr/>
            <p:nvPr/>
          </p:nvSpPr>
          <p:spPr>
            <a:xfrm>
              <a:off x="5840730" y="1590293"/>
              <a:ext cx="3156585" cy="1369060"/>
            </a:xfrm>
            <a:custGeom>
              <a:avLst/>
              <a:gdLst/>
              <a:ahLst/>
              <a:cxnLst/>
              <a:rect l="l" t="t" r="r" b="b"/>
              <a:pathLst>
                <a:path w="3156584" h="1369060">
                  <a:moveTo>
                    <a:pt x="2928112" y="0"/>
                  </a:moveTo>
                  <a:lnTo>
                    <a:pt x="228092" y="0"/>
                  </a:lnTo>
                  <a:lnTo>
                    <a:pt x="182119" y="4633"/>
                  </a:lnTo>
                  <a:lnTo>
                    <a:pt x="139303" y="17922"/>
                  </a:lnTo>
                  <a:lnTo>
                    <a:pt x="100558" y="38951"/>
                  </a:lnTo>
                  <a:lnTo>
                    <a:pt x="66801" y="66801"/>
                  </a:lnTo>
                  <a:lnTo>
                    <a:pt x="38951" y="100558"/>
                  </a:lnTo>
                  <a:lnTo>
                    <a:pt x="17922" y="139303"/>
                  </a:lnTo>
                  <a:lnTo>
                    <a:pt x="4633" y="182119"/>
                  </a:lnTo>
                  <a:lnTo>
                    <a:pt x="0" y="228091"/>
                  </a:lnTo>
                  <a:lnTo>
                    <a:pt x="0" y="1140459"/>
                  </a:lnTo>
                  <a:lnTo>
                    <a:pt x="4633" y="1186432"/>
                  </a:lnTo>
                  <a:lnTo>
                    <a:pt x="17922" y="1229248"/>
                  </a:lnTo>
                  <a:lnTo>
                    <a:pt x="38951" y="1267993"/>
                  </a:lnTo>
                  <a:lnTo>
                    <a:pt x="66801" y="1301750"/>
                  </a:lnTo>
                  <a:lnTo>
                    <a:pt x="100558" y="1329600"/>
                  </a:lnTo>
                  <a:lnTo>
                    <a:pt x="139303" y="1350629"/>
                  </a:lnTo>
                  <a:lnTo>
                    <a:pt x="182119" y="1363918"/>
                  </a:lnTo>
                  <a:lnTo>
                    <a:pt x="228092" y="1368552"/>
                  </a:lnTo>
                  <a:lnTo>
                    <a:pt x="2928112" y="1368552"/>
                  </a:lnTo>
                  <a:lnTo>
                    <a:pt x="2974084" y="1363918"/>
                  </a:lnTo>
                  <a:lnTo>
                    <a:pt x="3016900" y="1350629"/>
                  </a:lnTo>
                  <a:lnTo>
                    <a:pt x="3055645" y="1329600"/>
                  </a:lnTo>
                  <a:lnTo>
                    <a:pt x="3089402" y="1301750"/>
                  </a:lnTo>
                  <a:lnTo>
                    <a:pt x="3117252" y="1267993"/>
                  </a:lnTo>
                  <a:lnTo>
                    <a:pt x="3138281" y="1229248"/>
                  </a:lnTo>
                  <a:lnTo>
                    <a:pt x="3151570" y="1186432"/>
                  </a:lnTo>
                  <a:lnTo>
                    <a:pt x="3156204" y="1140459"/>
                  </a:lnTo>
                  <a:lnTo>
                    <a:pt x="3156204" y="228091"/>
                  </a:lnTo>
                  <a:lnTo>
                    <a:pt x="3151570" y="182119"/>
                  </a:lnTo>
                  <a:lnTo>
                    <a:pt x="3138281" y="139303"/>
                  </a:lnTo>
                  <a:lnTo>
                    <a:pt x="3117252" y="100558"/>
                  </a:lnTo>
                  <a:lnTo>
                    <a:pt x="3089402" y="66801"/>
                  </a:lnTo>
                  <a:lnTo>
                    <a:pt x="3055645" y="38951"/>
                  </a:lnTo>
                  <a:lnTo>
                    <a:pt x="3016900" y="17922"/>
                  </a:lnTo>
                  <a:lnTo>
                    <a:pt x="2974084" y="4633"/>
                  </a:lnTo>
                  <a:lnTo>
                    <a:pt x="29281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40730" y="1590293"/>
              <a:ext cx="3156585" cy="1369060"/>
            </a:xfrm>
            <a:custGeom>
              <a:avLst/>
              <a:gdLst/>
              <a:ahLst/>
              <a:cxnLst/>
              <a:rect l="l" t="t" r="r" b="b"/>
              <a:pathLst>
                <a:path w="3156584" h="1369060">
                  <a:moveTo>
                    <a:pt x="0" y="228091"/>
                  </a:moveTo>
                  <a:lnTo>
                    <a:pt x="4633" y="182119"/>
                  </a:lnTo>
                  <a:lnTo>
                    <a:pt x="17922" y="139303"/>
                  </a:lnTo>
                  <a:lnTo>
                    <a:pt x="38951" y="100558"/>
                  </a:lnTo>
                  <a:lnTo>
                    <a:pt x="66801" y="66801"/>
                  </a:lnTo>
                  <a:lnTo>
                    <a:pt x="100558" y="38951"/>
                  </a:lnTo>
                  <a:lnTo>
                    <a:pt x="139303" y="17922"/>
                  </a:lnTo>
                  <a:lnTo>
                    <a:pt x="182119" y="4633"/>
                  </a:lnTo>
                  <a:lnTo>
                    <a:pt x="228092" y="0"/>
                  </a:lnTo>
                  <a:lnTo>
                    <a:pt x="2928112" y="0"/>
                  </a:lnTo>
                  <a:lnTo>
                    <a:pt x="2974084" y="4633"/>
                  </a:lnTo>
                  <a:lnTo>
                    <a:pt x="3016900" y="17922"/>
                  </a:lnTo>
                  <a:lnTo>
                    <a:pt x="3055645" y="38951"/>
                  </a:lnTo>
                  <a:lnTo>
                    <a:pt x="3089402" y="66801"/>
                  </a:lnTo>
                  <a:lnTo>
                    <a:pt x="3117252" y="100558"/>
                  </a:lnTo>
                  <a:lnTo>
                    <a:pt x="3138281" y="139303"/>
                  </a:lnTo>
                  <a:lnTo>
                    <a:pt x="3151570" y="182119"/>
                  </a:lnTo>
                  <a:lnTo>
                    <a:pt x="3156204" y="228091"/>
                  </a:lnTo>
                  <a:lnTo>
                    <a:pt x="3156204" y="1140459"/>
                  </a:lnTo>
                  <a:lnTo>
                    <a:pt x="3151570" y="1186432"/>
                  </a:lnTo>
                  <a:lnTo>
                    <a:pt x="3138281" y="1229248"/>
                  </a:lnTo>
                  <a:lnTo>
                    <a:pt x="3117252" y="1267993"/>
                  </a:lnTo>
                  <a:lnTo>
                    <a:pt x="3089402" y="1301750"/>
                  </a:lnTo>
                  <a:lnTo>
                    <a:pt x="3055645" y="1329600"/>
                  </a:lnTo>
                  <a:lnTo>
                    <a:pt x="3016900" y="1350629"/>
                  </a:lnTo>
                  <a:lnTo>
                    <a:pt x="2974084" y="1363918"/>
                  </a:lnTo>
                  <a:lnTo>
                    <a:pt x="2928112" y="1368552"/>
                  </a:lnTo>
                  <a:lnTo>
                    <a:pt x="228092" y="1368552"/>
                  </a:lnTo>
                  <a:lnTo>
                    <a:pt x="182119" y="1363918"/>
                  </a:lnTo>
                  <a:lnTo>
                    <a:pt x="139303" y="1350629"/>
                  </a:lnTo>
                  <a:lnTo>
                    <a:pt x="100558" y="1329600"/>
                  </a:lnTo>
                  <a:lnTo>
                    <a:pt x="66801" y="1301750"/>
                  </a:lnTo>
                  <a:lnTo>
                    <a:pt x="38951" y="1267993"/>
                  </a:lnTo>
                  <a:lnTo>
                    <a:pt x="17922" y="1229248"/>
                  </a:lnTo>
                  <a:lnTo>
                    <a:pt x="4633" y="1186432"/>
                  </a:lnTo>
                  <a:lnTo>
                    <a:pt x="0" y="1140459"/>
                  </a:lnTo>
                  <a:lnTo>
                    <a:pt x="0" y="228091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950711" y="1715465"/>
            <a:ext cx="288734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 marR="5080" indent="-534035">
              <a:lnSpc>
                <a:spcPct val="100000"/>
              </a:lnSpc>
              <a:spcBef>
                <a:spcPts val="100"/>
              </a:spcBef>
            </a:pPr>
            <a:r>
              <a:rPr sz="3600" b="1" i="1" dirty="0">
                <a:solidFill>
                  <a:srgbClr val="C00000"/>
                </a:solidFill>
                <a:latin typeface="Trebuchet MS"/>
                <a:cs typeface="Trebuchet MS"/>
              </a:rPr>
              <a:t>Профи</a:t>
            </a:r>
            <a:r>
              <a:rPr sz="3600" b="1" i="1" spc="10" dirty="0">
                <a:solidFill>
                  <a:srgbClr val="C00000"/>
                </a:solidFill>
                <a:latin typeface="Trebuchet MS"/>
                <a:cs typeface="Trebuchet MS"/>
              </a:rPr>
              <a:t>л</a:t>
            </a:r>
            <a:r>
              <a:rPr sz="36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ьный  уровень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503932" y="3083051"/>
            <a:ext cx="504825" cy="524510"/>
            <a:chOff x="2503932" y="3083051"/>
            <a:chExt cx="504825" cy="524510"/>
          </a:xfrm>
        </p:grpSpPr>
        <p:sp>
          <p:nvSpPr>
            <p:cNvPr id="21" name="object 21"/>
            <p:cNvSpPr/>
            <p:nvPr/>
          </p:nvSpPr>
          <p:spPr>
            <a:xfrm>
              <a:off x="2513838" y="3092957"/>
              <a:ext cx="485140" cy="504825"/>
            </a:xfrm>
            <a:custGeom>
              <a:avLst/>
              <a:gdLst/>
              <a:ahLst/>
              <a:cxnLst/>
              <a:rect l="l" t="t" r="r" b="b"/>
              <a:pathLst>
                <a:path w="485139" h="504825">
                  <a:moveTo>
                    <a:pt x="363474" y="0"/>
                  </a:moveTo>
                  <a:lnTo>
                    <a:pt x="121157" y="0"/>
                  </a:lnTo>
                  <a:lnTo>
                    <a:pt x="121157" y="262127"/>
                  </a:lnTo>
                  <a:lnTo>
                    <a:pt x="0" y="262127"/>
                  </a:lnTo>
                  <a:lnTo>
                    <a:pt x="242316" y="504443"/>
                  </a:lnTo>
                  <a:lnTo>
                    <a:pt x="484631" y="262127"/>
                  </a:lnTo>
                  <a:lnTo>
                    <a:pt x="363474" y="262127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13838" y="3092957"/>
              <a:ext cx="485140" cy="504825"/>
            </a:xfrm>
            <a:custGeom>
              <a:avLst/>
              <a:gdLst/>
              <a:ahLst/>
              <a:cxnLst/>
              <a:rect l="l" t="t" r="r" b="b"/>
              <a:pathLst>
                <a:path w="485139" h="504825">
                  <a:moveTo>
                    <a:pt x="0" y="262127"/>
                  </a:moveTo>
                  <a:lnTo>
                    <a:pt x="121157" y="262127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262127"/>
                  </a:lnTo>
                  <a:lnTo>
                    <a:pt x="484631" y="262127"/>
                  </a:lnTo>
                  <a:lnTo>
                    <a:pt x="242316" y="504443"/>
                  </a:lnTo>
                  <a:lnTo>
                    <a:pt x="0" y="262127"/>
                  </a:lnTo>
                  <a:close/>
                </a:path>
              </a:pathLst>
            </a:custGeom>
            <a:ln w="19811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089647" y="3073907"/>
            <a:ext cx="504825" cy="524510"/>
            <a:chOff x="7089647" y="3073907"/>
            <a:chExt cx="504825" cy="524510"/>
          </a:xfrm>
        </p:grpSpPr>
        <p:sp>
          <p:nvSpPr>
            <p:cNvPr id="24" name="object 24"/>
            <p:cNvSpPr/>
            <p:nvPr/>
          </p:nvSpPr>
          <p:spPr>
            <a:xfrm>
              <a:off x="7099553" y="3083813"/>
              <a:ext cx="485140" cy="504825"/>
            </a:xfrm>
            <a:custGeom>
              <a:avLst/>
              <a:gdLst/>
              <a:ahLst/>
              <a:cxnLst/>
              <a:rect l="l" t="t" r="r" b="b"/>
              <a:pathLst>
                <a:path w="485140" h="504825">
                  <a:moveTo>
                    <a:pt x="363474" y="0"/>
                  </a:moveTo>
                  <a:lnTo>
                    <a:pt x="121157" y="0"/>
                  </a:lnTo>
                  <a:lnTo>
                    <a:pt x="121157" y="262127"/>
                  </a:lnTo>
                  <a:lnTo>
                    <a:pt x="0" y="262127"/>
                  </a:lnTo>
                  <a:lnTo>
                    <a:pt x="242316" y="504444"/>
                  </a:lnTo>
                  <a:lnTo>
                    <a:pt x="484631" y="262127"/>
                  </a:lnTo>
                  <a:lnTo>
                    <a:pt x="363474" y="262127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99553" y="3083813"/>
              <a:ext cx="485140" cy="504825"/>
            </a:xfrm>
            <a:custGeom>
              <a:avLst/>
              <a:gdLst/>
              <a:ahLst/>
              <a:cxnLst/>
              <a:rect l="l" t="t" r="r" b="b"/>
              <a:pathLst>
                <a:path w="485140" h="504825">
                  <a:moveTo>
                    <a:pt x="0" y="262127"/>
                  </a:moveTo>
                  <a:lnTo>
                    <a:pt x="121157" y="262127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262127"/>
                  </a:lnTo>
                  <a:lnTo>
                    <a:pt x="484631" y="262127"/>
                  </a:lnTo>
                  <a:lnTo>
                    <a:pt x="242316" y="504444"/>
                  </a:lnTo>
                  <a:lnTo>
                    <a:pt x="0" y="262127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251703" y="3654552"/>
            <a:ext cx="4238625" cy="2865120"/>
            <a:chOff x="5251703" y="3654552"/>
            <a:chExt cx="4238625" cy="2865120"/>
          </a:xfrm>
        </p:grpSpPr>
        <p:sp>
          <p:nvSpPr>
            <p:cNvPr id="27" name="object 27"/>
            <p:cNvSpPr/>
            <p:nvPr/>
          </p:nvSpPr>
          <p:spPr>
            <a:xfrm>
              <a:off x="5261609" y="3664458"/>
              <a:ext cx="4218940" cy="2845435"/>
            </a:xfrm>
            <a:custGeom>
              <a:avLst/>
              <a:gdLst/>
              <a:ahLst/>
              <a:cxnLst/>
              <a:rect l="l" t="t" r="r" b="b"/>
              <a:pathLst>
                <a:path w="4218940" h="2845434">
                  <a:moveTo>
                    <a:pt x="3744214" y="0"/>
                  </a:moveTo>
                  <a:lnTo>
                    <a:pt x="474217" y="0"/>
                  </a:lnTo>
                  <a:lnTo>
                    <a:pt x="425736" y="2448"/>
                  </a:lnTo>
                  <a:lnTo>
                    <a:pt x="378654" y="9635"/>
                  </a:lnTo>
                  <a:lnTo>
                    <a:pt x="333210" y="21322"/>
                  </a:lnTo>
                  <a:lnTo>
                    <a:pt x="289643" y="37270"/>
                  </a:lnTo>
                  <a:lnTo>
                    <a:pt x="248190" y="57241"/>
                  </a:lnTo>
                  <a:lnTo>
                    <a:pt x="209091" y="80996"/>
                  </a:lnTo>
                  <a:lnTo>
                    <a:pt x="172583" y="108297"/>
                  </a:lnTo>
                  <a:lnTo>
                    <a:pt x="138906" y="138906"/>
                  </a:lnTo>
                  <a:lnTo>
                    <a:pt x="108297" y="172583"/>
                  </a:lnTo>
                  <a:lnTo>
                    <a:pt x="80996" y="209091"/>
                  </a:lnTo>
                  <a:lnTo>
                    <a:pt x="57241" y="248190"/>
                  </a:lnTo>
                  <a:lnTo>
                    <a:pt x="37270" y="289643"/>
                  </a:lnTo>
                  <a:lnTo>
                    <a:pt x="21322" y="333210"/>
                  </a:lnTo>
                  <a:lnTo>
                    <a:pt x="9635" y="378654"/>
                  </a:lnTo>
                  <a:lnTo>
                    <a:pt x="2448" y="425736"/>
                  </a:lnTo>
                  <a:lnTo>
                    <a:pt x="0" y="474218"/>
                  </a:lnTo>
                  <a:lnTo>
                    <a:pt x="0" y="2371090"/>
                  </a:lnTo>
                  <a:lnTo>
                    <a:pt x="2448" y="2419575"/>
                  </a:lnTo>
                  <a:lnTo>
                    <a:pt x="9635" y="2466660"/>
                  </a:lnTo>
                  <a:lnTo>
                    <a:pt x="21322" y="2512106"/>
                  </a:lnTo>
                  <a:lnTo>
                    <a:pt x="37270" y="2555675"/>
                  </a:lnTo>
                  <a:lnTo>
                    <a:pt x="57241" y="2597128"/>
                  </a:lnTo>
                  <a:lnTo>
                    <a:pt x="80996" y="2636228"/>
                  </a:lnTo>
                  <a:lnTo>
                    <a:pt x="108297" y="2672735"/>
                  </a:lnTo>
                  <a:lnTo>
                    <a:pt x="138906" y="2706411"/>
                  </a:lnTo>
                  <a:lnTo>
                    <a:pt x="172583" y="2737018"/>
                  </a:lnTo>
                  <a:lnTo>
                    <a:pt x="209091" y="2764317"/>
                  </a:lnTo>
                  <a:lnTo>
                    <a:pt x="248190" y="2788071"/>
                  </a:lnTo>
                  <a:lnTo>
                    <a:pt x="289643" y="2808041"/>
                  </a:lnTo>
                  <a:lnTo>
                    <a:pt x="333210" y="2823987"/>
                  </a:lnTo>
                  <a:lnTo>
                    <a:pt x="378654" y="2835673"/>
                  </a:lnTo>
                  <a:lnTo>
                    <a:pt x="425736" y="2842859"/>
                  </a:lnTo>
                  <a:lnTo>
                    <a:pt x="474217" y="2845308"/>
                  </a:lnTo>
                  <a:lnTo>
                    <a:pt x="3744214" y="2845308"/>
                  </a:lnTo>
                  <a:lnTo>
                    <a:pt x="3792695" y="2842859"/>
                  </a:lnTo>
                  <a:lnTo>
                    <a:pt x="3839777" y="2835673"/>
                  </a:lnTo>
                  <a:lnTo>
                    <a:pt x="3885221" y="2823987"/>
                  </a:lnTo>
                  <a:lnTo>
                    <a:pt x="3928788" y="2808041"/>
                  </a:lnTo>
                  <a:lnTo>
                    <a:pt x="3970241" y="2788071"/>
                  </a:lnTo>
                  <a:lnTo>
                    <a:pt x="4009340" y="2764317"/>
                  </a:lnTo>
                  <a:lnTo>
                    <a:pt x="4045848" y="2737018"/>
                  </a:lnTo>
                  <a:lnTo>
                    <a:pt x="4079525" y="2706411"/>
                  </a:lnTo>
                  <a:lnTo>
                    <a:pt x="4110134" y="2672735"/>
                  </a:lnTo>
                  <a:lnTo>
                    <a:pt x="4137435" y="2636228"/>
                  </a:lnTo>
                  <a:lnTo>
                    <a:pt x="4161190" y="2597128"/>
                  </a:lnTo>
                  <a:lnTo>
                    <a:pt x="4181161" y="2555675"/>
                  </a:lnTo>
                  <a:lnTo>
                    <a:pt x="4197109" y="2512106"/>
                  </a:lnTo>
                  <a:lnTo>
                    <a:pt x="4208796" y="2466660"/>
                  </a:lnTo>
                  <a:lnTo>
                    <a:pt x="4215983" y="2419575"/>
                  </a:lnTo>
                  <a:lnTo>
                    <a:pt x="4218432" y="2371090"/>
                  </a:lnTo>
                  <a:lnTo>
                    <a:pt x="4218432" y="474218"/>
                  </a:lnTo>
                  <a:lnTo>
                    <a:pt x="4215983" y="425736"/>
                  </a:lnTo>
                  <a:lnTo>
                    <a:pt x="4208796" y="378654"/>
                  </a:lnTo>
                  <a:lnTo>
                    <a:pt x="4197109" y="333210"/>
                  </a:lnTo>
                  <a:lnTo>
                    <a:pt x="4181161" y="289643"/>
                  </a:lnTo>
                  <a:lnTo>
                    <a:pt x="4161190" y="248190"/>
                  </a:lnTo>
                  <a:lnTo>
                    <a:pt x="4137435" y="209091"/>
                  </a:lnTo>
                  <a:lnTo>
                    <a:pt x="4110134" y="172583"/>
                  </a:lnTo>
                  <a:lnTo>
                    <a:pt x="4079525" y="138906"/>
                  </a:lnTo>
                  <a:lnTo>
                    <a:pt x="4045848" y="108297"/>
                  </a:lnTo>
                  <a:lnTo>
                    <a:pt x="4009340" y="80996"/>
                  </a:lnTo>
                  <a:lnTo>
                    <a:pt x="3970241" y="57241"/>
                  </a:lnTo>
                  <a:lnTo>
                    <a:pt x="3928788" y="37270"/>
                  </a:lnTo>
                  <a:lnTo>
                    <a:pt x="3885221" y="21322"/>
                  </a:lnTo>
                  <a:lnTo>
                    <a:pt x="3839777" y="9635"/>
                  </a:lnTo>
                  <a:lnTo>
                    <a:pt x="3792695" y="2448"/>
                  </a:lnTo>
                  <a:lnTo>
                    <a:pt x="3744214" y="0"/>
                  </a:lnTo>
                  <a:close/>
                </a:path>
              </a:pathLst>
            </a:custGeom>
            <a:solidFill>
              <a:srgbClr val="DBF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61609" y="3664458"/>
              <a:ext cx="4218940" cy="2845435"/>
            </a:xfrm>
            <a:custGeom>
              <a:avLst/>
              <a:gdLst/>
              <a:ahLst/>
              <a:cxnLst/>
              <a:rect l="l" t="t" r="r" b="b"/>
              <a:pathLst>
                <a:path w="4218940" h="2845434">
                  <a:moveTo>
                    <a:pt x="0" y="474218"/>
                  </a:moveTo>
                  <a:lnTo>
                    <a:pt x="2448" y="425736"/>
                  </a:lnTo>
                  <a:lnTo>
                    <a:pt x="9635" y="378654"/>
                  </a:lnTo>
                  <a:lnTo>
                    <a:pt x="21322" y="333210"/>
                  </a:lnTo>
                  <a:lnTo>
                    <a:pt x="37270" y="289643"/>
                  </a:lnTo>
                  <a:lnTo>
                    <a:pt x="57241" y="248190"/>
                  </a:lnTo>
                  <a:lnTo>
                    <a:pt x="80996" y="209091"/>
                  </a:lnTo>
                  <a:lnTo>
                    <a:pt x="108297" y="172583"/>
                  </a:lnTo>
                  <a:lnTo>
                    <a:pt x="138906" y="138906"/>
                  </a:lnTo>
                  <a:lnTo>
                    <a:pt x="172583" y="108297"/>
                  </a:lnTo>
                  <a:lnTo>
                    <a:pt x="209091" y="80996"/>
                  </a:lnTo>
                  <a:lnTo>
                    <a:pt x="248190" y="57241"/>
                  </a:lnTo>
                  <a:lnTo>
                    <a:pt x="289643" y="37270"/>
                  </a:lnTo>
                  <a:lnTo>
                    <a:pt x="333210" y="21322"/>
                  </a:lnTo>
                  <a:lnTo>
                    <a:pt x="378654" y="9635"/>
                  </a:lnTo>
                  <a:lnTo>
                    <a:pt x="425736" y="2448"/>
                  </a:lnTo>
                  <a:lnTo>
                    <a:pt x="474217" y="0"/>
                  </a:lnTo>
                  <a:lnTo>
                    <a:pt x="3744214" y="0"/>
                  </a:lnTo>
                  <a:lnTo>
                    <a:pt x="3792695" y="2448"/>
                  </a:lnTo>
                  <a:lnTo>
                    <a:pt x="3839777" y="9635"/>
                  </a:lnTo>
                  <a:lnTo>
                    <a:pt x="3885221" y="21322"/>
                  </a:lnTo>
                  <a:lnTo>
                    <a:pt x="3928788" y="37270"/>
                  </a:lnTo>
                  <a:lnTo>
                    <a:pt x="3970241" y="57241"/>
                  </a:lnTo>
                  <a:lnTo>
                    <a:pt x="4009340" y="80996"/>
                  </a:lnTo>
                  <a:lnTo>
                    <a:pt x="4045848" y="108297"/>
                  </a:lnTo>
                  <a:lnTo>
                    <a:pt x="4079525" y="138906"/>
                  </a:lnTo>
                  <a:lnTo>
                    <a:pt x="4110134" y="172583"/>
                  </a:lnTo>
                  <a:lnTo>
                    <a:pt x="4137435" y="209091"/>
                  </a:lnTo>
                  <a:lnTo>
                    <a:pt x="4161190" y="248190"/>
                  </a:lnTo>
                  <a:lnTo>
                    <a:pt x="4181161" y="289643"/>
                  </a:lnTo>
                  <a:lnTo>
                    <a:pt x="4197109" y="333210"/>
                  </a:lnTo>
                  <a:lnTo>
                    <a:pt x="4208796" y="378654"/>
                  </a:lnTo>
                  <a:lnTo>
                    <a:pt x="4215983" y="425736"/>
                  </a:lnTo>
                  <a:lnTo>
                    <a:pt x="4218432" y="474218"/>
                  </a:lnTo>
                  <a:lnTo>
                    <a:pt x="4218432" y="2371090"/>
                  </a:lnTo>
                  <a:lnTo>
                    <a:pt x="4215983" y="2419575"/>
                  </a:lnTo>
                  <a:lnTo>
                    <a:pt x="4208796" y="2466660"/>
                  </a:lnTo>
                  <a:lnTo>
                    <a:pt x="4197109" y="2512106"/>
                  </a:lnTo>
                  <a:lnTo>
                    <a:pt x="4181161" y="2555675"/>
                  </a:lnTo>
                  <a:lnTo>
                    <a:pt x="4161190" y="2597128"/>
                  </a:lnTo>
                  <a:lnTo>
                    <a:pt x="4137435" y="2636228"/>
                  </a:lnTo>
                  <a:lnTo>
                    <a:pt x="4110134" y="2672735"/>
                  </a:lnTo>
                  <a:lnTo>
                    <a:pt x="4079525" y="2706411"/>
                  </a:lnTo>
                  <a:lnTo>
                    <a:pt x="4045848" y="2737018"/>
                  </a:lnTo>
                  <a:lnTo>
                    <a:pt x="4009340" y="2764317"/>
                  </a:lnTo>
                  <a:lnTo>
                    <a:pt x="3970241" y="2788071"/>
                  </a:lnTo>
                  <a:lnTo>
                    <a:pt x="3928788" y="2808041"/>
                  </a:lnTo>
                  <a:lnTo>
                    <a:pt x="3885221" y="2823987"/>
                  </a:lnTo>
                  <a:lnTo>
                    <a:pt x="3839777" y="2835673"/>
                  </a:lnTo>
                  <a:lnTo>
                    <a:pt x="3792695" y="2842859"/>
                  </a:lnTo>
                  <a:lnTo>
                    <a:pt x="3744214" y="2845308"/>
                  </a:lnTo>
                  <a:lnTo>
                    <a:pt x="474217" y="2845308"/>
                  </a:lnTo>
                  <a:lnTo>
                    <a:pt x="425736" y="2842859"/>
                  </a:lnTo>
                  <a:lnTo>
                    <a:pt x="378654" y="2835673"/>
                  </a:lnTo>
                  <a:lnTo>
                    <a:pt x="333210" y="2823987"/>
                  </a:lnTo>
                  <a:lnTo>
                    <a:pt x="289643" y="2808041"/>
                  </a:lnTo>
                  <a:lnTo>
                    <a:pt x="248190" y="2788071"/>
                  </a:lnTo>
                  <a:lnTo>
                    <a:pt x="209091" y="2764317"/>
                  </a:lnTo>
                  <a:lnTo>
                    <a:pt x="172583" y="2737018"/>
                  </a:lnTo>
                  <a:lnTo>
                    <a:pt x="138906" y="2706411"/>
                  </a:lnTo>
                  <a:lnTo>
                    <a:pt x="108297" y="2672735"/>
                  </a:lnTo>
                  <a:lnTo>
                    <a:pt x="80996" y="2636228"/>
                  </a:lnTo>
                  <a:lnTo>
                    <a:pt x="57241" y="2597128"/>
                  </a:lnTo>
                  <a:lnTo>
                    <a:pt x="37270" y="2555675"/>
                  </a:lnTo>
                  <a:lnTo>
                    <a:pt x="21322" y="2512106"/>
                  </a:lnTo>
                  <a:lnTo>
                    <a:pt x="9635" y="2466660"/>
                  </a:lnTo>
                  <a:lnTo>
                    <a:pt x="2448" y="2419575"/>
                  </a:lnTo>
                  <a:lnTo>
                    <a:pt x="0" y="2371090"/>
                  </a:lnTo>
                  <a:lnTo>
                    <a:pt x="0" y="474218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579109" y="3990594"/>
            <a:ext cx="362394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Для</a:t>
            </a:r>
            <a:r>
              <a:rPr sz="2400" b="1" i="1" spc="-2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поступления</a:t>
            </a:r>
            <a:r>
              <a:rPr sz="2400" b="1" i="1" spc="-5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в</a:t>
            </a:r>
            <a:r>
              <a:rPr sz="2400" b="1" i="1" spc="-2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вуз, </a:t>
            </a:r>
            <a:r>
              <a:rPr sz="2400" b="1" i="1" spc="-71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где</a:t>
            </a:r>
            <a:r>
              <a:rPr sz="2400" b="1" i="1" spc="-2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математика</a:t>
            </a:r>
            <a:endParaRPr sz="2400">
              <a:latin typeface="Trebuchet MS"/>
              <a:cs typeface="Trebuchet MS"/>
            </a:endParaRPr>
          </a:p>
          <a:p>
            <a:pPr marL="360045" marR="353060" algn="ctr">
              <a:lnSpc>
                <a:spcPct val="100000"/>
              </a:lnSpc>
            </a:pP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внесена</a:t>
            </a:r>
            <a:r>
              <a:rPr sz="2400" b="1" i="1" spc="-6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в</a:t>
            </a:r>
            <a:r>
              <a:rPr sz="2400" b="1" i="1" spc="-3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перечень </a:t>
            </a:r>
            <a:r>
              <a:rPr sz="2400" b="1" i="1" spc="-71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обязательных</a:t>
            </a:r>
            <a:endParaRPr sz="2400">
              <a:latin typeface="Trebuchet MS"/>
              <a:cs typeface="Trebuchet MS"/>
            </a:endParaRPr>
          </a:p>
          <a:p>
            <a:pPr marL="3810" algn="ctr">
              <a:lnSpc>
                <a:spcPct val="100000"/>
              </a:lnSpc>
            </a:pP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вступительных</a:t>
            </a:r>
            <a:endParaRPr sz="24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испытаний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49223" y="3660647"/>
            <a:ext cx="4429125" cy="605155"/>
            <a:chOff x="649223" y="3660647"/>
            <a:chExt cx="4429125" cy="605155"/>
          </a:xfrm>
        </p:grpSpPr>
        <p:sp>
          <p:nvSpPr>
            <p:cNvPr id="31" name="object 31"/>
            <p:cNvSpPr/>
            <p:nvPr/>
          </p:nvSpPr>
          <p:spPr>
            <a:xfrm>
              <a:off x="659129" y="3670553"/>
              <a:ext cx="4409440" cy="585470"/>
            </a:xfrm>
            <a:custGeom>
              <a:avLst/>
              <a:gdLst/>
              <a:ahLst/>
              <a:cxnLst/>
              <a:rect l="l" t="t" r="r" b="b"/>
              <a:pathLst>
                <a:path w="4409440" h="585470">
                  <a:moveTo>
                    <a:pt x="4311396" y="0"/>
                  </a:moveTo>
                  <a:lnTo>
                    <a:pt x="97536" y="0"/>
                  </a:lnTo>
                  <a:lnTo>
                    <a:pt x="59573" y="7667"/>
                  </a:lnTo>
                  <a:lnTo>
                    <a:pt x="28570" y="28575"/>
                  </a:lnTo>
                  <a:lnTo>
                    <a:pt x="7665" y="59578"/>
                  </a:lnTo>
                  <a:lnTo>
                    <a:pt x="0" y="97536"/>
                  </a:lnTo>
                  <a:lnTo>
                    <a:pt x="0" y="487680"/>
                  </a:lnTo>
                  <a:lnTo>
                    <a:pt x="7665" y="525637"/>
                  </a:lnTo>
                  <a:lnTo>
                    <a:pt x="28570" y="556641"/>
                  </a:lnTo>
                  <a:lnTo>
                    <a:pt x="59573" y="577548"/>
                  </a:lnTo>
                  <a:lnTo>
                    <a:pt x="97536" y="585216"/>
                  </a:lnTo>
                  <a:lnTo>
                    <a:pt x="4311396" y="585216"/>
                  </a:lnTo>
                  <a:lnTo>
                    <a:pt x="4349353" y="577548"/>
                  </a:lnTo>
                  <a:lnTo>
                    <a:pt x="4380357" y="556641"/>
                  </a:lnTo>
                  <a:lnTo>
                    <a:pt x="4401264" y="525637"/>
                  </a:lnTo>
                  <a:lnTo>
                    <a:pt x="4408932" y="487680"/>
                  </a:lnTo>
                  <a:lnTo>
                    <a:pt x="4408932" y="97536"/>
                  </a:lnTo>
                  <a:lnTo>
                    <a:pt x="4401264" y="59578"/>
                  </a:lnTo>
                  <a:lnTo>
                    <a:pt x="4380357" y="28575"/>
                  </a:lnTo>
                  <a:lnTo>
                    <a:pt x="4349353" y="7667"/>
                  </a:lnTo>
                  <a:lnTo>
                    <a:pt x="4311396" y="0"/>
                  </a:lnTo>
                  <a:close/>
                </a:path>
              </a:pathLst>
            </a:custGeom>
            <a:solidFill>
              <a:srgbClr val="DBF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9129" y="3670553"/>
              <a:ext cx="4409440" cy="585470"/>
            </a:xfrm>
            <a:custGeom>
              <a:avLst/>
              <a:gdLst/>
              <a:ahLst/>
              <a:cxnLst/>
              <a:rect l="l" t="t" r="r" b="b"/>
              <a:pathLst>
                <a:path w="4409440" h="585470">
                  <a:moveTo>
                    <a:pt x="0" y="97536"/>
                  </a:moveTo>
                  <a:lnTo>
                    <a:pt x="7665" y="59578"/>
                  </a:lnTo>
                  <a:lnTo>
                    <a:pt x="28570" y="28575"/>
                  </a:lnTo>
                  <a:lnTo>
                    <a:pt x="59573" y="7667"/>
                  </a:lnTo>
                  <a:lnTo>
                    <a:pt x="97536" y="0"/>
                  </a:lnTo>
                  <a:lnTo>
                    <a:pt x="4311396" y="0"/>
                  </a:lnTo>
                  <a:lnTo>
                    <a:pt x="4349353" y="7667"/>
                  </a:lnTo>
                  <a:lnTo>
                    <a:pt x="4380357" y="28575"/>
                  </a:lnTo>
                  <a:lnTo>
                    <a:pt x="4401264" y="59578"/>
                  </a:lnTo>
                  <a:lnTo>
                    <a:pt x="4408932" y="97536"/>
                  </a:lnTo>
                  <a:lnTo>
                    <a:pt x="4408932" y="487680"/>
                  </a:lnTo>
                  <a:lnTo>
                    <a:pt x="4401264" y="525637"/>
                  </a:lnTo>
                  <a:lnTo>
                    <a:pt x="4380357" y="556641"/>
                  </a:lnTo>
                  <a:lnTo>
                    <a:pt x="4349353" y="577548"/>
                  </a:lnTo>
                  <a:lnTo>
                    <a:pt x="4311396" y="585216"/>
                  </a:lnTo>
                  <a:lnTo>
                    <a:pt x="97536" y="585216"/>
                  </a:lnTo>
                  <a:lnTo>
                    <a:pt x="59573" y="577548"/>
                  </a:lnTo>
                  <a:lnTo>
                    <a:pt x="28570" y="556641"/>
                  </a:lnTo>
                  <a:lnTo>
                    <a:pt x="7665" y="525637"/>
                  </a:lnTo>
                  <a:lnTo>
                    <a:pt x="0" y="487680"/>
                  </a:lnTo>
                  <a:lnTo>
                    <a:pt x="0" y="97536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89533" y="3756405"/>
            <a:ext cx="4229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Для</a:t>
            </a:r>
            <a:r>
              <a:rPr sz="2400" b="1" i="1" spc="-4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получения</a:t>
            </a:r>
            <a:r>
              <a:rPr sz="2400" b="1" i="1" spc="-6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аттестата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52272" y="4366259"/>
            <a:ext cx="4425950" cy="2153920"/>
            <a:chOff x="652272" y="4366259"/>
            <a:chExt cx="4425950" cy="2153920"/>
          </a:xfrm>
        </p:grpSpPr>
        <p:sp>
          <p:nvSpPr>
            <p:cNvPr id="35" name="object 35"/>
            <p:cNvSpPr/>
            <p:nvPr/>
          </p:nvSpPr>
          <p:spPr>
            <a:xfrm>
              <a:off x="662178" y="4376165"/>
              <a:ext cx="4406265" cy="2133600"/>
            </a:xfrm>
            <a:custGeom>
              <a:avLst/>
              <a:gdLst/>
              <a:ahLst/>
              <a:cxnLst/>
              <a:rect l="l" t="t" r="r" b="b"/>
              <a:pathLst>
                <a:path w="4406265" h="2133600">
                  <a:moveTo>
                    <a:pt x="4050284" y="0"/>
                  </a:moveTo>
                  <a:lnTo>
                    <a:pt x="355600" y="0"/>
                  </a:lnTo>
                  <a:lnTo>
                    <a:pt x="307347" y="3247"/>
                  </a:lnTo>
                  <a:lnTo>
                    <a:pt x="261067" y="12705"/>
                  </a:lnTo>
                  <a:lnTo>
                    <a:pt x="217184" y="27951"/>
                  </a:lnTo>
                  <a:lnTo>
                    <a:pt x="176121" y="48561"/>
                  </a:lnTo>
                  <a:lnTo>
                    <a:pt x="138303" y="74109"/>
                  </a:lnTo>
                  <a:lnTo>
                    <a:pt x="104152" y="104171"/>
                  </a:lnTo>
                  <a:lnTo>
                    <a:pt x="74093" y="138324"/>
                  </a:lnTo>
                  <a:lnTo>
                    <a:pt x="48549" y="176144"/>
                  </a:lnTo>
                  <a:lnTo>
                    <a:pt x="27944" y="217205"/>
                  </a:lnTo>
                  <a:lnTo>
                    <a:pt x="12702" y="261084"/>
                  </a:lnTo>
                  <a:lnTo>
                    <a:pt x="3246" y="307357"/>
                  </a:lnTo>
                  <a:lnTo>
                    <a:pt x="0" y="355599"/>
                  </a:lnTo>
                  <a:lnTo>
                    <a:pt x="0" y="1777999"/>
                  </a:lnTo>
                  <a:lnTo>
                    <a:pt x="3246" y="1826252"/>
                  </a:lnTo>
                  <a:lnTo>
                    <a:pt x="12702" y="1872532"/>
                  </a:lnTo>
                  <a:lnTo>
                    <a:pt x="27944" y="1916415"/>
                  </a:lnTo>
                  <a:lnTo>
                    <a:pt x="48549" y="1957478"/>
                  </a:lnTo>
                  <a:lnTo>
                    <a:pt x="74093" y="1995296"/>
                  </a:lnTo>
                  <a:lnTo>
                    <a:pt x="104152" y="2029447"/>
                  </a:lnTo>
                  <a:lnTo>
                    <a:pt x="138303" y="2059506"/>
                  </a:lnTo>
                  <a:lnTo>
                    <a:pt x="176121" y="2085050"/>
                  </a:lnTo>
                  <a:lnTo>
                    <a:pt x="217184" y="2105655"/>
                  </a:lnTo>
                  <a:lnTo>
                    <a:pt x="261067" y="2120897"/>
                  </a:lnTo>
                  <a:lnTo>
                    <a:pt x="307347" y="2130353"/>
                  </a:lnTo>
                  <a:lnTo>
                    <a:pt x="355600" y="2133599"/>
                  </a:lnTo>
                  <a:lnTo>
                    <a:pt x="4050284" y="2133599"/>
                  </a:lnTo>
                  <a:lnTo>
                    <a:pt x="4098526" y="2130353"/>
                  </a:lnTo>
                  <a:lnTo>
                    <a:pt x="4144799" y="2120897"/>
                  </a:lnTo>
                  <a:lnTo>
                    <a:pt x="4188678" y="2105655"/>
                  </a:lnTo>
                  <a:lnTo>
                    <a:pt x="4229739" y="2085050"/>
                  </a:lnTo>
                  <a:lnTo>
                    <a:pt x="4267559" y="2059506"/>
                  </a:lnTo>
                  <a:lnTo>
                    <a:pt x="4301712" y="2029447"/>
                  </a:lnTo>
                  <a:lnTo>
                    <a:pt x="4331774" y="1995296"/>
                  </a:lnTo>
                  <a:lnTo>
                    <a:pt x="4357322" y="1957478"/>
                  </a:lnTo>
                  <a:lnTo>
                    <a:pt x="4377932" y="1916415"/>
                  </a:lnTo>
                  <a:lnTo>
                    <a:pt x="4393178" y="1872532"/>
                  </a:lnTo>
                  <a:lnTo>
                    <a:pt x="4402636" y="1826252"/>
                  </a:lnTo>
                  <a:lnTo>
                    <a:pt x="4405884" y="1777999"/>
                  </a:lnTo>
                  <a:lnTo>
                    <a:pt x="4405884" y="355599"/>
                  </a:lnTo>
                  <a:lnTo>
                    <a:pt x="4402636" y="307357"/>
                  </a:lnTo>
                  <a:lnTo>
                    <a:pt x="4393178" y="261084"/>
                  </a:lnTo>
                  <a:lnTo>
                    <a:pt x="4377932" y="217205"/>
                  </a:lnTo>
                  <a:lnTo>
                    <a:pt x="4357322" y="176144"/>
                  </a:lnTo>
                  <a:lnTo>
                    <a:pt x="4331774" y="138324"/>
                  </a:lnTo>
                  <a:lnTo>
                    <a:pt x="4301712" y="104171"/>
                  </a:lnTo>
                  <a:lnTo>
                    <a:pt x="4267559" y="74109"/>
                  </a:lnTo>
                  <a:lnTo>
                    <a:pt x="4229739" y="48561"/>
                  </a:lnTo>
                  <a:lnTo>
                    <a:pt x="4188678" y="27951"/>
                  </a:lnTo>
                  <a:lnTo>
                    <a:pt x="4144799" y="12705"/>
                  </a:lnTo>
                  <a:lnTo>
                    <a:pt x="4098526" y="3247"/>
                  </a:lnTo>
                  <a:lnTo>
                    <a:pt x="4050284" y="0"/>
                  </a:lnTo>
                  <a:close/>
                </a:path>
              </a:pathLst>
            </a:custGeom>
            <a:solidFill>
              <a:srgbClr val="DBF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2178" y="4376165"/>
              <a:ext cx="4406265" cy="2133600"/>
            </a:xfrm>
            <a:custGeom>
              <a:avLst/>
              <a:gdLst/>
              <a:ahLst/>
              <a:cxnLst/>
              <a:rect l="l" t="t" r="r" b="b"/>
              <a:pathLst>
                <a:path w="4406265" h="2133600">
                  <a:moveTo>
                    <a:pt x="0" y="355599"/>
                  </a:moveTo>
                  <a:lnTo>
                    <a:pt x="3246" y="307357"/>
                  </a:lnTo>
                  <a:lnTo>
                    <a:pt x="12702" y="261084"/>
                  </a:lnTo>
                  <a:lnTo>
                    <a:pt x="27944" y="217205"/>
                  </a:lnTo>
                  <a:lnTo>
                    <a:pt x="48549" y="176144"/>
                  </a:lnTo>
                  <a:lnTo>
                    <a:pt x="74093" y="138324"/>
                  </a:lnTo>
                  <a:lnTo>
                    <a:pt x="104152" y="104171"/>
                  </a:lnTo>
                  <a:lnTo>
                    <a:pt x="138303" y="74109"/>
                  </a:lnTo>
                  <a:lnTo>
                    <a:pt x="176121" y="48561"/>
                  </a:lnTo>
                  <a:lnTo>
                    <a:pt x="217184" y="27951"/>
                  </a:lnTo>
                  <a:lnTo>
                    <a:pt x="261067" y="12705"/>
                  </a:lnTo>
                  <a:lnTo>
                    <a:pt x="307347" y="3247"/>
                  </a:lnTo>
                  <a:lnTo>
                    <a:pt x="355600" y="0"/>
                  </a:lnTo>
                  <a:lnTo>
                    <a:pt x="4050284" y="0"/>
                  </a:lnTo>
                  <a:lnTo>
                    <a:pt x="4098526" y="3247"/>
                  </a:lnTo>
                  <a:lnTo>
                    <a:pt x="4144799" y="12705"/>
                  </a:lnTo>
                  <a:lnTo>
                    <a:pt x="4188678" y="27951"/>
                  </a:lnTo>
                  <a:lnTo>
                    <a:pt x="4229739" y="48561"/>
                  </a:lnTo>
                  <a:lnTo>
                    <a:pt x="4267559" y="74109"/>
                  </a:lnTo>
                  <a:lnTo>
                    <a:pt x="4301712" y="104171"/>
                  </a:lnTo>
                  <a:lnTo>
                    <a:pt x="4331774" y="138324"/>
                  </a:lnTo>
                  <a:lnTo>
                    <a:pt x="4357322" y="176144"/>
                  </a:lnTo>
                  <a:lnTo>
                    <a:pt x="4377932" y="217205"/>
                  </a:lnTo>
                  <a:lnTo>
                    <a:pt x="4393178" y="261084"/>
                  </a:lnTo>
                  <a:lnTo>
                    <a:pt x="4402636" y="307357"/>
                  </a:lnTo>
                  <a:lnTo>
                    <a:pt x="4405884" y="355599"/>
                  </a:lnTo>
                  <a:lnTo>
                    <a:pt x="4405884" y="1777999"/>
                  </a:lnTo>
                  <a:lnTo>
                    <a:pt x="4402636" y="1826252"/>
                  </a:lnTo>
                  <a:lnTo>
                    <a:pt x="4393178" y="1872532"/>
                  </a:lnTo>
                  <a:lnTo>
                    <a:pt x="4377932" y="1916415"/>
                  </a:lnTo>
                  <a:lnTo>
                    <a:pt x="4357322" y="1957478"/>
                  </a:lnTo>
                  <a:lnTo>
                    <a:pt x="4331774" y="1995296"/>
                  </a:lnTo>
                  <a:lnTo>
                    <a:pt x="4301712" y="2029447"/>
                  </a:lnTo>
                  <a:lnTo>
                    <a:pt x="4267559" y="2059506"/>
                  </a:lnTo>
                  <a:lnTo>
                    <a:pt x="4229739" y="2085050"/>
                  </a:lnTo>
                  <a:lnTo>
                    <a:pt x="4188678" y="2105655"/>
                  </a:lnTo>
                  <a:lnTo>
                    <a:pt x="4144799" y="2120897"/>
                  </a:lnTo>
                  <a:lnTo>
                    <a:pt x="4098526" y="2130353"/>
                  </a:lnTo>
                  <a:lnTo>
                    <a:pt x="4050284" y="2133599"/>
                  </a:lnTo>
                  <a:lnTo>
                    <a:pt x="355600" y="2133599"/>
                  </a:lnTo>
                  <a:lnTo>
                    <a:pt x="307347" y="2130353"/>
                  </a:lnTo>
                  <a:lnTo>
                    <a:pt x="261067" y="2120897"/>
                  </a:lnTo>
                  <a:lnTo>
                    <a:pt x="217184" y="2105655"/>
                  </a:lnTo>
                  <a:lnTo>
                    <a:pt x="176121" y="2085050"/>
                  </a:lnTo>
                  <a:lnTo>
                    <a:pt x="138303" y="2059506"/>
                  </a:lnTo>
                  <a:lnTo>
                    <a:pt x="104152" y="2029447"/>
                  </a:lnTo>
                  <a:lnTo>
                    <a:pt x="74093" y="1995296"/>
                  </a:lnTo>
                  <a:lnTo>
                    <a:pt x="48549" y="1957478"/>
                  </a:lnTo>
                  <a:lnTo>
                    <a:pt x="27944" y="1916415"/>
                  </a:lnTo>
                  <a:lnTo>
                    <a:pt x="12702" y="1872532"/>
                  </a:lnTo>
                  <a:lnTo>
                    <a:pt x="3246" y="1826252"/>
                  </a:lnTo>
                  <a:lnTo>
                    <a:pt x="0" y="1777999"/>
                  </a:lnTo>
                  <a:lnTo>
                    <a:pt x="0" y="355599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040383" y="4487417"/>
            <a:ext cx="362394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Для</a:t>
            </a:r>
            <a:r>
              <a:rPr sz="2400" b="1" i="1" spc="-2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поступления</a:t>
            </a:r>
            <a:r>
              <a:rPr sz="2400" b="1" i="1" spc="-5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в</a:t>
            </a:r>
            <a:r>
              <a:rPr sz="2400" b="1" i="1" spc="-2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вуз, </a:t>
            </a:r>
            <a:r>
              <a:rPr sz="2400" b="1" i="1" spc="-71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где</a:t>
            </a:r>
            <a:r>
              <a:rPr sz="2400" b="1" i="1" spc="-1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математика</a:t>
            </a:r>
            <a:endParaRPr sz="2400">
              <a:latin typeface="Trebuchet MS"/>
              <a:cs typeface="Trebuchet MS"/>
            </a:endParaRPr>
          </a:p>
          <a:p>
            <a:pPr marL="635" algn="ctr">
              <a:lnSpc>
                <a:spcPct val="100000"/>
              </a:lnSpc>
            </a:pP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не</a:t>
            </a:r>
            <a:r>
              <a:rPr sz="2400" b="1" i="1" spc="-6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является</a:t>
            </a:r>
            <a:endParaRPr sz="2400">
              <a:latin typeface="Trebuchet MS"/>
              <a:cs typeface="Trebuchet MS"/>
            </a:endParaRPr>
          </a:p>
          <a:p>
            <a:pPr marL="551815" marR="544830" algn="ctr">
              <a:lnSpc>
                <a:spcPct val="100000"/>
              </a:lnSpc>
            </a:pP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вступите</a:t>
            </a:r>
            <a:r>
              <a:rPr sz="2400" b="1" i="1" spc="5" dirty="0">
                <a:solidFill>
                  <a:srgbClr val="003399"/>
                </a:solidFill>
                <a:latin typeface="Trebuchet MS"/>
                <a:cs typeface="Trebuchet MS"/>
              </a:rPr>
              <a:t>л</a:t>
            </a: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ь</a:t>
            </a:r>
            <a:r>
              <a:rPr sz="2400" b="1" i="1" spc="5" dirty="0">
                <a:solidFill>
                  <a:srgbClr val="003399"/>
                </a:solidFill>
                <a:latin typeface="Trebuchet MS"/>
                <a:cs typeface="Trebuchet MS"/>
              </a:rPr>
              <a:t>н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ым  экзаменом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376928" y="1251203"/>
            <a:ext cx="1420495" cy="2240280"/>
            <a:chOff x="4376928" y="1251203"/>
            <a:chExt cx="1420495" cy="2240280"/>
          </a:xfrm>
        </p:grpSpPr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0456" y="1260347"/>
              <a:ext cx="1377696" cy="120548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405884" y="1255775"/>
              <a:ext cx="1386840" cy="1214755"/>
            </a:xfrm>
            <a:custGeom>
              <a:avLst/>
              <a:gdLst/>
              <a:ahLst/>
              <a:cxnLst/>
              <a:rect l="l" t="t" r="r" b="b"/>
              <a:pathLst>
                <a:path w="1386839" h="1214755">
                  <a:moveTo>
                    <a:pt x="0" y="1214627"/>
                  </a:moveTo>
                  <a:lnTo>
                    <a:pt x="1386839" y="1214627"/>
                  </a:lnTo>
                  <a:lnTo>
                    <a:pt x="1386839" y="0"/>
                  </a:lnTo>
                  <a:lnTo>
                    <a:pt x="0" y="0"/>
                  </a:lnTo>
                  <a:lnTo>
                    <a:pt x="0" y="1214627"/>
                  </a:lnTo>
                  <a:close/>
                </a:path>
              </a:pathLst>
            </a:custGeom>
            <a:ln w="9143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86072" y="2586227"/>
              <a:ext cx="1379220" cy="89611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381500" y="2581655"/>
              <a:ext cx="1388745" cy="905510"/>
            </a:xfrm>
            <a:custGeom>
              <a:avLst/>
              <a:gdLst/>
              <a:ahLst/>
              <a:cxnLst/>
              <a:rect l="l" t="t" r="r" b="b"/>
              <a:pathLst>
                <a:path w="1388745" h="905510">
                  <a:moveTo>
                    <a:pt x="0" y="905256"/>
                  </a:moveTo>
                  <a:lnTo>
                    <a:pt x="1388364" y="905256"/>
                  </a:lnTo>
                  <a:lnTo>
                    <a:pt x="1388364" y="0"/>
                  </a:lnTo>
                  <a:lnTo>
                    <a:pt x="0" y="0"/>
                  </a:lnTo>
                  <a:lnTo>
                    <a:pt x="0" y="905256"/>
                  </a:lnTo>
                  <a:close/>
                </a:path>
              </a:pathLst>
            </a:custGeom>
            <a:ln w="914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Дата 42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342900"/>
          </a:xfrm>
        </p:spPr>
        <p:txBody>
          <a:bodyPr/>
          <a:lstStyle/>
          <a:p>
            <a:fld id="{BFB128CF-2FCC-4A66-BC35-0BC93FD5FCE3}" type="datetime1">
              <a:rPr lang="ru-RU" smtClean="0"/>
              <a:t>19.01.2024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2270</Words>
  <Application>Microsoft Office PowerPoint</Application>
  <PresentationFormat>Произвольный</PresentationFormat>
  <Paragraphs>494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Office Theme</vt:lpstr>
      <vt:lpstr>Презентация PowerPoint</vt:lpstr>
      <vt:lpstr>Нормативно-правовая база</vt:lpstr>
      <vt:lpstr>Кто может участвовать в ЕГЭ</vt:lpstr>
      <vt:lpstr>ГВЭ</vt:lpstr>
      <vt:lpstr>Сроки проведения ЕГЭ</vt:lpstr>
      <vt:lpstr>ПОДАЧА ЗАЯВЛЕНИЯ</vt:lpstr>
      <vt:lpstr>ВЫБОР ПРЕДМЕТОВ</vt:lpstr>
      <vt:lpstr>Предметы по выбору</vt:lpstr>
      <vt:lpstr>Математика</vt:lpstr>
      <vt:lpstr>Для получения аттестата</vt:lpstr>
      <vt:lpstr>Неудовлетворительный</vt:lpstr>
      <vt:lpstr>ЕГЭ по информатике</vt:lpstr>
      <vt:lpstr>Презентация PowerPoint</vt:lpstr>
      <vt:lpstr>ЕГЭ по иностранным языкам</vt:lpstr>
      <vt:lpstr>Выбор предметов</vt:lpstr>
      <vt:lpstr>Право выбора -</vt:lpstr>
      <vt:lpstr>Для поступления в вузы</vt:lpstr>
      <vt:lpstr>ВАЖНО!</vt:lpstr>
      <vt:lpstr>Продолжительность экзаменов</vt:lpstr>
      <vt:lpstr>РАЗРЕШЕНО</vt:lpstr>
      <vt:lpstr>ЗАПРЕЩЕНО</vt:lpstr>
      <vt:lpstr>АПЕЛЛЯЦИЯ</vt:lpstr>
      <vt:lpstr>АПЕЛЛЯЦИЯ</vt:lpstr>
      <vt:lpstr>Оборудование ППЭ</vt:lpstr>
      <vt:lpstr>Презентация PowerPoint</vt:lpstr>
      <vt:lpstr>Презентация PowerPoint</vt:lpstr>
      <vt:lpstr>Итоговая отметка (в аттестате)</vt:lpstr>
      <vt:lpstr>Итоговая отметка (в аттестате)</vt:lpstr>
      <vt:lpstr>Выдача медали «За особые успехи в учении»</vt:lpstr>
      <vt:lpstr>КАК ВЫБРАТЬ ВУЗ?</vt:lpstr>
      <vt:lpstr>Презентация PowerPoint</vt:lpstr>
      <vt:lpstr>Результаты государственной  итоговой аттестации 2023 года</vt:lpstr>
      <vt:lpstr>ЕГЭ 2023</vt:lpstr>
      <vt:lpstr>Презентация PowerPoint</vt:lpstr>
      <vt:lpstr>Презентация PowerPoint</vt:lpstr>
      <vt:lpstr>7 63,6%</vt:lpstr>
      <vt:lpstr>Экзамены по выбору</vt:lpstr>
      <vt:lpstr>Средний балл по предметам</vt:lpstr>
      <vt:lpstr>Минимальные баллы в некоторые университеты</vt:lpstr>
      <vt:lpstr>Информирование о ЕГЭ</vt:lpstr>
      <vt:lpstr>«Телефон доверия ЕГЭ»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Глухова ИА</cp:lastModifiedBy>
  <cp:revision>56</cp:revision>
  <cp:lastPrinted>2024-01-19T03:34:19Z</cp:lastPrinted>
  <dcterms:created xsi:type="dcterms:W3CDTF">2024-01-17T03:51:58Z</dcterms:created>
  <dcterms:modified xsi:type="dcterms:W3CDTF">2024-01-19T03:36:31Z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2024-01-17T00:00:00Z</vt:filetime>
  </property>
</Properties>
</file>